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9cc837ee6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c409f3345048a6"/>
  </p:sldMasterIdLst>
  <p:sldIdLst>
    <p:sldId xmlns:r="http://schemas.openxmlformats.org/officeDocument/2006/relationships" id="256" r:id="Rd3bce981efd24f9b"/>
    <p:sldId xmlns:r="http://schemas.openxmlformats.org/officeDocument/2006/relationships" id="257" r:id="R55baf0ed292f4f80"/>
    <p:sldId xmlns:r="http://schemas.openxmlformats.org/officeDocument/2006/relationships" id="258" r:id="Ra72f513242174a0f"/>
    <p:sldId xmlns:r="http://schemas.openxmlformats.org/officeDocument/2006/relationships" id="259" r:id="R521533c20f8149d2"/>
    <p:sldId xmlns:r="http://schemas.openxmlformats.org/officeDocument/2006/relationships" id="260" r:id="Rbc87da680a864f45"/>
    <p:sldId xmlns:r="http://schemas.openxmlformats.org/officeDocument/2006/relationships" id="261" r:id="Rcef4791a19b9411e"/>
    <p:sldId xmlns:r="http://schemas.openxmlformats.org/officeDocument/2006/relationships" id="262" r:id="Ra652e94bc1c348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409f3345048a6" /><Relationship Type="http://schemas.openxmlformats.org/officeDocument/2006/relationships/slide" Target="/ppt/slides/slide1.xml" Id="Rd3bce981efd24f9b" /><Relationship Type="http://schemas.openxmlformats.org/officeDocument/2006/relationships/slide" Target="/ppt/slides/slide2.xml" Id="R55baf0ed292f4f80" /><Relationship Type="http://schemas.openxmlformats.org/officeDocument/2006/relationships/slide" Target="/ppt/slides/slide3.xml" Id="Ra72f513242174a0f" /><Relationship Type="http://schemas.openxmlformats.org/officeDocument/2006/relationships/slide" Target="/ppt/slides/slide4.xml" Id="R521533c20f8149d2" /><Relationship Type="http://schemas.openxmlformats.org/officeDocument/2006/relationships/slide" Target="/ppt/slides/slide5.xml" Id="Rbc87da680a864f45" /><Relationship Type="http://schemas.openxmlformats.org/officeDocument/2006/relationships/slide" Target="/ppt/slides/slide6.xml" Id="Rcef4791a19b9411e" /><Relationship Type="http://schemas.openxmlformats.org/officeDocument/2006/relationships/slide" Target="/ppt/slides/slide7.xml" Id="Ra652e94bc1c348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826cd6ac5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893faaa0447aa" /><Relationship Type="http://schemas.openxmlformats.org/officeDocument/2006/relationships/theme" Target="/ppt/slideMasters/theme/theme1.xml" Id="R94fbe559e12540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3893faaa0447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65473ce74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a8123c1bc48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083ffd5d24d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fbb55516940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15dd1a98048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05e1c608043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5cc8dbfa64b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SALTEN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SALTEN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23 286 573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1 827 245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1 270 030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4 258 953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10 381 556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 HILDE KARLSEN  –  39,1 %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EIOLF FRODE STEINVIK  –  36,1 %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IMA HOLDING AS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OVE ASPMO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Sjøgata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08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post.salten@okoraad.no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SALTEN AS</a:t>
            </a:r>
          </a:p>
        </p:txBody>
      </p:sp>
    </p:spTree>
  </p:cSld>
  <p:clrMapOvr>
    <a:masterClrMapping xmlns:a="http://schemas.openxmlformats.org/drawingml/2006/main"/>
  </p:clrMapOvr>
</p:sld>
</file>