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8a5a616db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9360342154dd6"/>
  </p:sldMasterIdLst>
  <p:sldIdLst>
    <p:sldId xmlns:r="http://schemas.openxmlformats.org/officeDocument/2006/relationships" id="256" r:id="Ra0098708176f4b8c"/>
    <p:sldId xmlns:r="http://schemas.openxmlformats.org/officeDocument/2006/relationships" id="257" r:id="Rbf972e14b18d475e"/>
    <p:sldId xmlns:r="http://schemas.openxmlformats.org/officeDocument/2006/relationships" id="258" r:id="Re00944fd239d4f13"/>
    <p:sldId xmlns:r="http://schemas.openxmlformats.org/officeDocument/2006/relationships" id="259" r:id="Rb4543e0433274f3d"/>
    <p:sldId xmlns:r="http://schemas.openxmlformats.org/officeDocument/2006/relationships" id="260" r:id="R526dd3f247c54154"/>
    <p:sldId xmlns:r="http://schemas.openxmlformats.org/officeDocument/2006/relationships" id="261" r:id="R81e6bd463947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9360342154dd6" /><Relationship Type="http://schemas.openxmlformats.org/officeDocument/2006/relationships/slide" Target="/ppt/slides/slide1.xml" Id="Ra0098708176f4b8c" /><Relationship Type="http://schemas.openxmlformats.org/officeDocument/2006/relationships/slide" Target="/ppt/slides/slide2.xml" Id="Rbf972e14b18d475e" /><Relationship Type="http://schemas.openxmlformats.org/officeDocument/2006/relationships/slide" Target="/ppt/slides/slide3.xml" Id="Re00944fd239d4f13" /><Relationship Type="http://schemas.openxmlformats.org/officeDocument/2006/relationships/slide" Target="/ppt/slides/slide4.xml" Id="Rb4543e0433274f3d" /><Relationship Type="http://schemas.openxmlformats.org/officeDocument/2006/relationships/slide" Target="/ppt/slides/slide5.xml" Id="R526dd3f247c54154" /><Relationship Type="http://schemas.openxmlformats.org/officeDocument/2006/relationships/slide" Target="/ppt/slides/slide6.xml" Id="R81e6bd463947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f487dd16243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321ab2f6f419e" /><Relationship Type="http://schemas.openxmlformats.org/officeDocument/2006/relationships/theme" Target="/ppt/slideMasters/theme/theme1.xml" Id="R0dd9a7e69e1a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321ab2f6f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09ffceb58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9812a47e5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31295700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e8794104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30c1040ab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6a879818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SPAREBANK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SPAREBANK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LOKOMOTIVMANNSFORBUND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INGAR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