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d9ac920c04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3a7b147d54173"/>
  </p:sldMasterIdLst>
  <p:sldIdLst>
    <p:sldId xmlns:r="http://schemas.openxmlformats.org/officeDocument/2006/relationships" id="256" r:id="R8b277ec3aa004f15"/>
    <p:sldId xmlns:r="http://schemas.openxmlformats.org/officeDocument/2006/relationships" id="257" r:id="Rcafb08d024114368"/>
    <p:sldId xmlns:r="http://schemas.openxmlformats.org/officeDocument/2006/relationships" id="258" r:id="R1084ca28efc94089"/>
    <p:sldId xmlns:r="http://schemas.openxmlformats.org/officeDocument/2006/relationships" id="259" r:id="Ra3cabf067d3940c6"/>
    <p:sldId xmlns:r="http://schemas.openxmlformats.org/officeDocument/2006/relationships" id="260" r:id="R3de3130cc1324161"/>
    <p:sldId xmlns:r="http://schemas.openxmlformats.org/officeDocument/2006/relationships" id="261" r:id="R7e13cd7ae23945c6"/>
    <p:sldId xmlns:r="http://schemas.openxmlformats.org/officeDocument/2006/relationships" id="262" r:id="R0bbd4d8fcbaa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3a7b147d54173" /><Relationship Type="http://schemas.openxmlformats.org/officeDocument/2006/relationships/slide" Target="/ppt/slides/slide1.xml" Id="R8b277ec3aa004f15" /><Relationship Type="http://schemas.openxmlformats.org/officeDocument/2006/relationships/slide" Target="/ppt/slides/slide2.xml" Id="Rcafb08d024114368" /><Relationship Type="http://schemas.openxmlformats.org/officeDocument/2006/relationships/slide" Target="/ppt/slides/slide3.xml" Id="R1084ca28efc94089" /><Relationship Type="http://schemas.openxmlformats.org/officeDocument/2006/relationships/slide" Target="/ppt/slides/slide4.xml" Id="Ra3cabf067d3940c6" /><Relationship Type="http://schemas.openxmlformats.org/officeDocument/2006/relationships/slide" Target="/ppt/slides/slide5.xml" Id="R3de3130cc1324161" /><Relationship Type="http://schemas.openxmlformats.org/officeDocument/2006/relationships/slide" Target="/ppt/slides/slide6.xml" Id="R7e13cd7ae23945c6" /><Relationship Type="http://schemas.openxmlformats.org/officeDocument/2006/relationships/slide" Target="/ppt/slides/slide7.xml" Id="R0bbd4d8fcbaa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91942605045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a607b04e7498d" /><Relationship Type="http://schemas.openxmlformats.org/officeDocument/2006/relationships/theme" Target="/ppt/slideMasters/theme/theme1.xml" Id="R67bfe956b04c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a607b04e7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ac5a816a7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4ebbb3c39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c324797ca44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81f1d2e9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36da7f5a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a4dca202c4b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b635f953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KENCO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24 976 845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28 629 962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KENNETH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Huus'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982 716 543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