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ff90fac5d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ffe92d8cb40d0"/>
  </p:sldMasterIdLst>
  <p:sldIdLst>
    <p:sldId xmlns:r="http://schemas.openxmlformats.org/officeDocument/2006/relationships" id="256" r:id="Rfa4124a1744741b8"/>
    <p:sldId xmlns:r="http://schemas.openxmlformats.org/officeDocument/2006/relationships" id="257" r:id="Rd4cf01ba92504054"/>
    <p:sldId xmlns:r="http://schemas.openxmlformats.org/officeDocument/2006/relationships" id="258" r:id="Rca1ef1cabb2e459a"/>
    <p:sldId xmlns:r="http://schemas.openxmlformats.org/officeDocument/2006/relationships" id="259" r:id="Rd0c2e2c9afdb4586"/>
    <p:sldId xmlns:r="http://schemas.openxmlformats.org/officeDocument/2006/relationships" id="260" r:id="R663b88300e644a48"/>
    <p:sldId xmlns:r="http://schemas.openxmlformats.org/officeDocument/2006/relationships" id="261" r:id="R19ef99ca1e75488f"/>
    <p:sldId xmlns:r="http://schemas.openxmlformats.org/officeDocument/2006/relationships" id="262" r:id="Reb1999fed122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ffe92d8cb40d0" /><Relationship Type="http://schemas.openxmlformats.org/officeDocument/2006/relationships/slide" Target="/ppt/slides/slide1.xml" Id="Rfa4124a1744741b8" /><Relationship Type="http://schemas.openxmlformats.org/officeDocument/2006/relationships/slide" Target="/ppt/slides/slide2.xml" Id="Rd4cf01ba92504054" /><Relationship Type="http://schemas.openxmlformats.org/officeDocument/2006/relationships/slide" Target="/ppt/slides/slide3.xml" Id="Rca1ef1cabb2e459a" /><Relationship Type="http://schemas.openxmlformats.org/officeDocument/2006/relationships/slide" Target="/ppt/slides/slide4.xml" Id="Rd0c2e2c9afdb4586" /><Relationship Type="http://schemas.openxmlformats.org/officeDocument/2006/relationships/slide" Target="/ppt/slides/slide5.xml" Id="R663b88300e644a48" /><Relationship Type="http://schemas.openxmlformats.org/officeDocument/2006/relationships/slide" Target="/ppt/slides/slide6.xml" Id="R19ef99ca1e75488f" /><Relationship Type="http://schemas.openxmlformats.org/officeDocument/2006/relationships/slide" Target="/ppt/slides/slide7.xml" Id="Reb1999fed122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fa26e01d8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4ba5962f4a7b" /><Relationship Type="http://schemas.openxmlformats.org/officeDocument/2006/relationships/theme" Target="/ppt/slideMasters/theme/theme1.xml" Id="Rab68ce8e321d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44ba5962f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be870510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058b8151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8f16f754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3b998cc3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8d4c9669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7d9bc447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2b269e62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29 173 228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KRISTOFFER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kristoffer.adolfsen@hotmail.com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