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bb03e58f4748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012f61ea01488a"/>
  </p:sldMasterIdLst>
  <p:sldIdLst>
    <p:sldId xmlns:r="http://schemas.openxmlformats.org/officeDocument/2006/relationships" id="256" r:id="R447b5fc092774935"/>
    <p:sldId xmlns:r="http://schemas.openxmlformats.org/officeDocument/2006/relationships" id="257" r:id="R606de5260d924ea3"/>
    <p:sldId xmlns:r="http://schemas.openxmlformats.org/officeDocument/2006/relationships" id="258" r:id="R7157da7da70e44b0"/>
    <p:sldId xmlns:r="http://schemas.openxmlformats.org/officeDocument/2006/relationships" id="259" r:id="Rc6373f252458498f"/>
    <p:sldId xmlns:r="http://schemas.openxmlformats.org/officeDocument/2006/relationships" id="260" r:id="Rda1b2ee9e3c84ffa"/>
    <p:sldId xmlns:r="http://schemas.openxmlformats.org/officeDocument/2006/relationships" id="261" r:id="R27f4fd31b3674e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12f61ea01488a" /><Relationship Type="http://schemas.openxmlformats.org/officeDocument/2006/relationships/slide" Target="/ppt/slides/slide1.xml" Id="R447b5fc092774935" /><Relationship Type="http://schemas.openxmlformats.org/officeDocument/2006/relationships/slide" Target="/ppt/slides/slide2.xml" Id="R606de5260d924ea3" /><Relationship Type="http://schemas.openxmlformats.org/officeDocument/2006/relationships/slide" Target="/ppt/slides/slide3.xml" Id="R7157da7da70e44b0" /><Relationship Type="http://schemas.openxmlformats.org/officeDocument/2006/relationships/slide" Target="/ppt/slides/slide4.xml" Id="Rc6373f252458498f" /><Relationship Type="http://schemas.openxmlformats.org/officeDocument/2006/relationships/slide" Target="/ppt/slides/slide5.xml" Id="Rda1b2ee9e3c84ffa" /><Relationship Type="http://schemas.openxmlformats.org/officeDocument/2006/relationships/slide" Target="/ppt/slides/slide6.xml" Id="R27f4fd31b3674e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c228be0ef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916e50d9544ee" /><Relationship Type="http://schemas.openxmlformats.org/officeDocument/2006/relationships/theme" Target="/ppt/slideMasters/theme/theme1.xml" Id="R28092ed9f053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a916e50d9544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79c45d87a47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d00ee684145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8c8fbd31b4c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3584deeaf45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e8d191e5340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59b6ea5a243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 - FORBUNDET FOR KUNST OG KULTUR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 - FORBUNDET FOR KUNST OG KULTUR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72 760 431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12 277 863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49 759 401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post@creokultur.no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www.creokultur.no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982 708 257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