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012bb8885e45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b20f0c9bbc4f75"/>
  </p:sldMasterIdLst>
  <p:sldIdLst>
    <p:sldId xmlns:r="http://schemas.openxmlformats.org/officeDocument/2006/relationships" id="256" r:id="R52610a53f9344eee"/>
    <p:sldId xmlns:r="http://schemas.openxmlformats.org/officeDocument/2006/relationships" id="257" r:id="R3919d8c1039f4f78"/>
    <p:sldId xmlns:r="http://schemas.openxmlformats.org/officeDocument/2006/relationships" id="258" r:id="R2b48fc8b1f084c40"/>
    <p:sldId xmlns:r="http://schemas.openxmlformats.org/officeDocument/2006/relationships" id="259" r:id="Re72e5c27bc6a40f1"/>
    <p:sldId xmlns:r="http://schemas.openxmlformats.org/officeDocument/2006/relationships" id="260" r:id="R2d4acbb09dc14615"/>
    <p:sldId xmlns:r="http://schemas.openxmlformats.org/officeDocument/2006/relationships" id="261" r:id="R73016bf8331f4794"/>
    <p:sldId xmlns:r="http://schemas.openxmlformats.org/officeDocument/2006/relationships" id="262" r:id="Re7ab6e17e0e246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b20f0c9bbc4f75" /><Relationship Type="http://schemas.openxmlformats.org/officeDocument/2006/relationships/slide" Target="/ppt/slides/slide1.xml" Id="R52610a53f9344eee" /><Relationship Type="http://schemas.openxmlformats.org/officeDocument/2006/relationships/slide" Target="/ppt/slides/slide2.xml" Id="R3919d8c1039f4f78" /><Relationship Type="http://schemas.openxmlformats.org/officeDocument/2006/relationships/slide" Target="/ppt/slides/slide3.xml" Id="R2b48fc8b1f084c40" /><Relationship Type="http://schemas.openxmlformats.org/officeDocument/2006/relationships/slide" Target="/ppt/slides/slide4.xml" Id="Re72e5c27bc6a40f1" /><Relationship Type="http://schemas.openxmlformats.org/officeDocument/2006/relationships/slide" Target="/ppt/slides/slide5.xml" Id="R2d4acbb09dc14615" /><Relationship Type="http://schemas.openxmlformats.org/officeDocument/2006/relationships/slide" Target="/ppt/slides/slide6.xml" Id="R73016bf8331f4794" /><Relationship Type="http://schemas.openxmlformats.org/officeDocument/2006/relationships/slide" Target="/ppt/slides/slide7.xml" Id="Re7ab6e17e0e246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bc36f6749948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4a43ff2c94735" /><Relationship Type="http://schemas.openxmlformats.org/officeDocument/2006/relationships/theme" Target="/ppt/slideMasters/theme/theme1.xml" Id="R12015f511ea540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54a43ff2c947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f1e54296844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5199c4b2d4d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521d647e54f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8dce59e2949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c2907aec34e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bc64cc89441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d6a3b01a44c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AKTIV ØKONOMI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ØKONOMI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AKTIV ØKONOMI CONSULT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ØKONOMI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ØKONOMI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ØKONOMI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12 825 240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2 304 994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1 868 670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2 107 869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6 753 073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ØKONOMI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PEDERSEN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TDS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TP-INVEST AS  –  14,0 %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ØKONOMI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Kolbotnveien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80 28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982 597 560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ØKONOMI CONSULT AS</a:t>
            </a:r>
          </a:p>
        </p:txBody>
      </p:sp>
    </p:spTree>
  </p:cSld>
  <p:clrMapOvr>
    <a:masterClrMapping xmlns:a="http://schemas.openxmlformats.org/drawingml/2006/main"/>
  </p:clrMapOvr>
</p:sld>
</file>