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b9db89b57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df74f3bf14bbc"/>
  </p:sldMasterIdLst>
  <p:sldIdLst>
    <p:sldId xmlns:r="http://schemas.openxmlformats.org/officeDocument/2006/relationships" id="256" r:id="R646c9bd99a5b48d5"/>
    <p:sldId xmlns:r="http://schemas.openxmlformats.org/officeDocument/2006/relationships" id="257" r:id="Rab0fe9a392b84866"/>
    <p:sldId xmlns:r="http://schemas.openxmlformats.org/officeDocument/2006/relationships" id="258" r:id="Rb13f8b7b91734cb7"/>
    <p:sldId xmlns:r="http://schemas.openxmlformats.org/officeDocument/2006/relationships" id="259" r:id="R66fb91f4ef5e4d22"/>
    <p:sldId xmlns:r="http://schemas.openxmlformats.org/officeDocument/2006/relationships" id="260" r:id="R78e1550dbe8a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df74f3bf14bbc" /><Relationship Type="http://schemas.openxmlformats.org/officeDocument/2006/relationships/slide" Target="/ppt/slides/slide1.xml" Id="R646c9bd99a5b48d5" /><Relationship Type="http://schemas.openxmlformats.org/officeDocument/2006/relationships/slide" Target="/ppt/slides/slide2.xml" Id="Rab0fe9a392b84866" /><Relationship Type="http://schemas.openxmlformats.org/officeDocument/2006/relationships/slide" Target="/ppt/slides/slide3.xml" Id="Rb13f8b7b91734cb7" /><Relationship Type="http://schemas.openxmlformats.org/officeDocument/2006/relationships/slide" Target="/ppt/slides/slide4.xml" Id="R66fb91f4ef5e4d22" /><Relationship Type="http://schemas.openxmlformats.org/officeDocument/2006/relationships/slide" Target="/ppt/slides/slide5.xml" Id="R78e1550dbe8a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56c17a117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38733866a448d" /><Relationship Type="http://schemas.openxmlformats.org/officeDocument/2006/relationships/theme" Target="/ppt/slideMasters/theme/theme1.xml" Id="R8f63570c56dc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38733866a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a75895eb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94d533a2b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55a9d07f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a34e2673c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a9c7a439f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