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331c0067c6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44a2cc5a94eaf"/>
  </p:sldMasterIdLst>
  <p:sldIdLst>
    <p:sldId xmlns:r="http://schemas.openxmlformats.org/officeDocument/2006/relationships" id="256" r:id="Ra4310d125ba4457f"/>
    <p:sldId xmlns:r="http://schemas.openxmlformats.org/officeDocument/2006/relationships" id="257" r:id="R3e427e4d5ace4c5d"/>
    <p:sldId xmlns:r="http://schemas.openxmlformats.org/officeDocument/2006/relationships" id="258" r:id="R0d4c1e0eaace46cc"/>
    <p:sldId xmlns:r="http://schemas.openxmlformats.org/officeDocument/2006/relationships" id="259" r:id="Rdf5c29177dca4e93"/>
    <p:sldId xmlns:r="http://schemas.openxmlformats.org/officeDocument/2006/relationships" id="260" r:id="R1cb7386f63014c01"/>
    <p:sldId xmlns:r="http://schemas.openxmlformats.org/officeDocument/2006/relationships" id="261" r:id="R4f3b7bee6ea54278"/>
    <p:sldId xmlns:r="http://schemas.openxmlformats.org/officeDocument/2006/relationships" id="262" r:id="R9f98c1aa94a4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44a2cc5a94eaf" /><Relationship Type="http://schemas.openxmlformats.org/officeDocument/2006/relationships/slide" Target="/ppt/slides/slide1.xml" Id="Ra4310d125ba4457f" /><Relationship Type="http://schemas.openxmlformats.org/officeDocument/2006/relationships/slide" Target="/ppt/slides/slide2.xml" Id="R3e427e4d5ace4c5d" /><Relationship Type="http://schemas.openxmlformats.org/officeDocument/2006/relationships/slide" Target="/ppt/slides/slide3.xml" Id="R0d4c1e0eaace46cc" /><Relationship Type="http://schemas.openxmlformats.org/officeDocument/2006/relationships/slide" Target="/ppt/slides/slide4.xml" Id="Rdf5c29177dca4e93" /><Relationship Type="http://schemas.openxmlformats.org/officeDocument/2006/relationships/slide" Target="/ppt/slides/slide5.xml" Id="R1cb7386f63014c01" /><Relationship Type="http://schemas.openxmlformats.org/officeDocument/2006/relationships/slide" Target="/ppt/slides/slide6.xml" Id="R4f3b7bee6ea54278" /><Relationship Type="http://schemas.openxmlformats.org/officeDocument/2006/relationships/slide" Target="/ppt/slides/slide7.xml" Id="R9f98c1aa94a4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d6330abd5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80581ff614db8" /><Relationship Type="http://schemas.openxmlformats.org/officeDocument/2006/relationships/theme" Target="/ppt/slideMasters/theme/theme1.xml" Id="R2f9b4fd05884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e80581ff61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6db1d5ef0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bcca3010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d12d83f83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b35958a3e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e4d9ccd03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ce2678c82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213992e3f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