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abed00eca14e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cf26b396cf4fe2"/>
  </p:sldMasterIdLst>
  <p:sldIdLst>
    <p:sldId xmlns:r="http://schemas.openxmlformats.org/officeDocument/2006/relationships" id="256" r:id="R33c6b22327dc43c7"/>
    <p:sldId xmlns:r="http://schemas.openxmlformats.org/officeDocument/2006/relationships" id="257" r:id="Rcd1448bbf60e43c1"/>
    <p:sldId xmlns:r="http://schemas.openxmlformats.org/officeDocument/2006/relationships" id="258" r:id="Ra5f1e6f4d7514709"/>
    <p:sldId xmlns:r="http://schemas.openxmlformats.org/officeDocument/2006/relationships" id="259" r:id="Raa854257f2ca45d6"/>
    <p:sldId xmlns:r="http://schemas.openxmlformats.org/officeDocument/2006/relationships" id="260" r:id="R99045cd62ded4be6"/>
    <p:sldId xmlns:r="http://schemas.openxmlformats.org/officeDocument/2006/relationships" id="261" r:id="R995f3918efda47fe"/>
    <p:sldId xmlns:r="http://schemas.openxmlformats.org/officeDocument/2006/relationships" id="262" r:id="R4ced976cd79042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cf26b396cf4fe2" /><Relationship Type="http://schemas.openxmlformats.org/officeDocument/2006/relationships/slide" Target="/ppt/slides/slide1.xml" Id="R33c6b22327dc43c7" /><Relationship Type="http://schemas.openxmlformats.org/officeDocument/2006/relationships/slide" Target="/ppt/slides/slide2.xml" Id="Rcd1448bbf60e43c1" /><Relationship Type="http://schemas.openxmlformats.org/officeDocument/2006/relationships/slide" Target="/ppt/slides/slide3.xml" Id="Ra5f1e6f4d7514709" /><Relationship Type="http://schemas.openxmlformats.org/officeDocument/2006/relationships/slide" Target="/ppt/slides/slide4.xml" Id="Raa854257f2ca45d6" /><Relationship Type="http://schemas.openxmlformats.org/officeDocument/2006/relationships/slide" Target="/ppt/slides/slide5.xml" Id="R99045cd62ded4be6" /><Relationship Type="http://schemas.openxmlformats.org/officeDocument/2006/relationships/slide" Target="/ppt/slides/slide6.xml" Id="R995f3918efda47fe" /><Relationship Type="http://schemas.openxmlformats.org/officeDocument/2006/relationships/slide" Target="/ppt/slides/slide7.xml" Id="R4ced976cd79042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29dfceac9945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4efdae6674ed3" /><Relationship Type="http://schemas.openxmlformats.org/officeDocument/2006/relationships/theme" Target="/ppt/slideMasters/theme/theme1.xml" Id="Ra7b89f44c81541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24efdae6674e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d8736cb9240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b79a823324a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09dd8d6cc4a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0f9772adc41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2a4da3ede46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227aa164348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93b910fe642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GP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GP ØKONOMI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19 541 689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1 230 670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1 064 093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6 214 208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GP-GRUPPEN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DATSUR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BRUVIK-MEYER GEIR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HEIDE KATHRINE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allé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1777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21 39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982 508 029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GP ØKONOMI AS</a:t>
            </a:r>
          </a:p>
        </p:txBody>
      </p:sp>
    </p:spTree>
  </p:cSld>
  <p:clrMapOvr>
    <a:masterClrMapping xmlns:a="http://schemas.openxmlformats.org/drawingml/2006/main"/>
  </p:clrMapOvr>
</p:sld>
</file>