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864d485a5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e2f9b14524f47"/>
  </p:sldMasterIdLst>
  <p:sldIdLst>
    <p:sldId xmlns:r="http://schemas.openxmlformats.org/officeDocument/2006/relationships" id="256" r:id="R6e183166b47b4dcf"/>
    <p:sldId xmlns:r="http://schemas.openxmlformats.org/officeDocument/2006/relationships" id="257" r:id="Rb82dca0999134591"/>
    <p:sldId xmlns:r="http://schemas.openxmlformats.org/officeDocument/2006/relationships" id="258" r:id="R5dfbeacfb7ed4e70"/>
    <p:sldId xmlns:r="http://schemas.openxmlformats.org/officeDocument/2006/relationships" id="259" r:id="Rd244871b3a90480c"/>
    <p:sldId xmlns:r="http://schemas.openxmlformats.org/officeDocument/2006/relationships" id="260" r:id="R155ca4e23ec44bda"/>
    <p:sldId xmlns:r="http://schemas.openxmlformats.org/officeDocument/2006/relationships" id="261" r:id="Rd6c55a24153f4a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e2f9b14524f47" /><Relationship Type="http://schemas.openxmlformats.org/officeDocument/2006/relationships/slide" Target="/ppt/slides/slide1.xml" Id="R6e183166b47b4dcf" /><Relationship Type="http://schemas.openxmlformats.org/officeDocument/2006/relationships/slide" Target="/ppt/slides/slide2.xml" Id="Rb82dca0999134591" /><Relationship Type="http://schemas.openxmlformats.org/officeDocument/2006/relationships/slide" Target="/ppt/slides/slide3.xml" Id="R5dfbeacfb7ed4e70" /><Relationship Type="http://schemas.openxmlformats.org/officeDocument/2006/relationships/slide" Target="/ppt/slides/slide4.xml" Id="Rd244871b3a90480c" /><Relationship Type="http://schemas.openxmlformats.org/officeDocument/2006/relationships/slide" Target="/ppt/slides/slide5.xml" Id="R155ca4e23ec44bda" /><Relationship Type="http://schemas.openxmlformats.org/officeDocument/2006/relationships/slide" Target="/ppt/slides/slide6.xml" Id="Rd6c55a24153f4a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e3b93117f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7755455484313" /><Relationship Type="http://schemas.openxmlformats.org/officeDocument/2006/relationships/theme" Target="/ppt/slideMasters/theme/theme1.xml" Id="Rdb7997fb817f48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a77554554843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2ece0539c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e6c57b7ca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be0483104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8a1843c4547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8330e9a5c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7193fdb804d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NORDNET BANK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NORDNET BANK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631 258 000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30 602 000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323 575 000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14 263 353 000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16C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kundeservice@nordnet.no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982 503 868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