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76f3d569c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f747194614d3b"/>
  </p:sldMasterIdLst>
  <p:sldIdLst>
    <p:sldId xmlns:r="http://schemas.openxmlformats.org/officeDocument/2006/relationships" id="256" r:id="Rd57eacd87e9c4419"/>
    <p:sldId xmlns:r="http://schemas.openxmlformats.org/officeDocument/2006/relationships" id="257" r:id="R34a963f5638f4e9f"/>
    <p:sldId xmlns:r="http://schemas.openxmlformats.org/officeDocument/2006/relationships" id="258" r:id="Rb70dd299b3b8440a"/>
    <p:sldId xmlns:r="http://schemas.openxmlformats.org/officeDocument/2006/relationships" id="259" r:id="R406c6621a4064f4d"/>
    <p:sldId xmlns:r="http://schemas.openxmlformats.org/officeDocument/2006/relationships" id="260" r:id="Rdbd645a8940b4517"/>
    <p:sldId xmlns:r="http://schemas.openxmlformats.org/officeDocument/2006/relationships" id="261" r:id="R3ac9cba1ddf6491d"/>
    <p:sldId xmlns:r="http://schemas.openxmlformats.org/officeDocument/2006/relationships" id="262" r:id="R170f1d237d7c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f747194614d3b" /><Relationship Type="http://schemas.openxmlformats.org/officeDocument/2006/relationships/slide" Target="/ppt/slides/slide1.xml" Id="Rd57eacd87e9c4419" /><Relationship Type="http://schemas.openxmlformats.org/officeDocument/2006/relationships/slide" Target="/ppt/slides/slide2.xml" Id="R34a963f5638f4e9f" /><Relationship Type="http://schemas.openxmlformats.org/officeDocument/2006/relationships/slide" Target="/ppt/slides/slide3.xml" Id="Rb70dd299b3b8440a" /><Relationship Type="http://schemas.openxmlformats.org/officeDocument/2006/relationships/slide" Target="/ppt/slides/slide4.xml" Id="R406c6621a4064f4d" /><Relationship Type="http://schemas.openxmlformats.org/officeDocument/2006/relationships/slide" Target="/ppt/slides/slide5.xml" Id="Rdbd645a8940b4517" /><Relationship Type="http://schemas.openxmlformats.org/officeDocument/2006/relationships/slide" Target="/ppt/slides/slide6.xml" Id="R3ac9cba1ddf6491d" /><Relationship Type="http://schemas.openxmlformats.org/officeDocument/2006/relationships/slide" Target="/ppt/slides/slide7.xml" Id="R170f1d237d7c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4e0489b66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4edd346da4625" /><Relationship Type="http://schemas.openxmlformats.org/officeDocument/2006/relationships/theme" Target="/ppt/slideMasters/theme/theme1.xml" Id="R5f08a6bff950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4edd346da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2b51ffdcb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55509ddd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467ff551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493cfb6a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0742c896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7df6d4ca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5628c9f3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TØNSBERG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TØNSBERG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136 736 821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8 946 194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48 431 105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Ollebukta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q.tonsberg@choice.no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982 488 494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TØNSBERG AS</a:t>
            </a:r>
          </a:p>
        </p:txBody>
      </p:sp>
    </p:spTree>
  </p:cSld>
  <p:clrMapOvr>
    <a:masterClrMapping xmlns:a="http://schemas.openxmlformats.org/drawingml/2006/main"/>
  </p:clrMapOvr>
</p:sld>
</file>