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261565f61042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b18bc0b5944891"/>
  </p:sldMasterIdLst>
  <p:sldIdLst>
    <p:sldId xmlns:r="http://schemas.openxmlformats.org/officeDocument/2006/relationships" id="256" r:id="Rb5aa21a3061e440d"/>
    <p:sldId xmlns:r="http://schemas.openxmlformats.org/officeDocument/2006/relationships" id="257" r:id="Rfb356d4fb41d4d98"/>
    <p:sldId xmlns:r="http://schemas.openxmlformats.org/officeDocument/2006/relationships" id="258" r:id="Rb2ce71366ea844f7"/>
    <p:sldId xmlns:r="http://schemas.openxmlformats.org/officeDocument/2006/relationships" id="259" r:id="R0489cd7c56344f20"/>
    <p:sldId xmlns:r="http://schemas.openxmlformats.org/officeDocument/2006/relationships" id="260" r:id="Rc7452bbb6e944e05"/>
    <p:sldId xmlns:r="http://schemas.openxmlformats.org/officeDocument/2006/relationships" id="261" r:id="Rc76c842db8214414"/>
    <p:sldId xmlns:r="http://schemas.openxmlformats.org/officeDocument/2006/relationships" id="262" r:id="R18707c7c43034f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b18bc0b5944891" /><Relationship Type="http://schemas.openxmlformats.org/officeDocument/2006/relationships/slide" Target="/ppt/slides/slide1.xml" Id="Rb5aa21a3061e440d" /><Relationship Type="http://schemas.openxmlformats.org/officeDocument/2006/relationships/slide" Target="/ppt/slides/slide2.xml" Id="Rfb356d4fb41d4d98" /><Relationship Type="http://schemas.openxmlformats.org/officeDocument/2006/relationships/slide" Target="/ppt/slides/slide3.xml" Id="Rb2ce71366ea844f7" /><Relationship Type="http://schemas.openxmlformats.org/officeDocument/2006/relationships/slide" Target="/ppt/slides/slide4.xml" Id="R0489cd7c56344f20" /><Relationship Type="http://schemas.openxmlformats.org/officeDocument/2006/relationships/slide" Target="/ppt/slides/slide5.xml" Id="Rc7452bbb6e944e05" /><Relationship Type="http://schemas.openxmlformats.org/officeDocument/2006/relationships/slide" Target="/ppt/slides/slide6.xml" Id="Rc76c842db8214414" /><Relationship Type="http://schemas.openxmlformats.org/officeDocument/2006/relationships/slide" Target="/ppt/slides/slide7.xml" Id="R18707c7c43034f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52639931c548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9f52411e24675" /><Relationship Type="http://schemas.openxmlformats.org/officeDocument/2006/relationships/theme" Target="/ppt/slideMasters/theme/theme1.xml" Id="R6c1f705e00dd41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19f52411e246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726a391f44b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fd04859b645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bee586d6347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125a7046549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c7ae463484e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19995637f44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67f3c130848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HARINGCO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HARINGCO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HARINGCO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HARINGCO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HARINGCO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HARINGCO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212 451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2 067 775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2 067 775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HARINGCO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ÅSMUND LØVMO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HARINGCO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Harald Løvmo, Siriusvegen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harlovmo@gmail.com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982 449 383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HARINGCO AS</a:t>
            </a:r>
          </a:p>
        </p:txBody>
      </p:sp>
    </p:spTree>
  </p:cSld>
  <p:clrMapOvr>
    <a:masterClrMapping xmlns:a="http://schemas.openxmlformats.org/drawingml/2006/main"/>
  </p:clrMapOvr>
</p:sld>
</file>