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22aa5f93c540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8ac1ca6fa94f1e"/>
  </p:sldMasterIdLst>
  <p:sldIdLst>
    <p:sldId xmlns:r="http://schemas.openxmlformats.org/officeDocument/2006/relationships" id="256" r:id="Rcd87a105998c4533"/>
    <p:sldId xmlns:r="http://schemas.openxmlformats.org/officeDocument/2006/relationships" id="257" r:id="Ra20cf048c7ff41f5"/>
    <p:sldId xmlns:r="http://schemas.openxmlformats.org/officeDocument/2006/relationships" id="258" r:id="R8c2c1ebd734e4fae"/>
    <p:sldId xmlns:r="http://schemas.openxmlformats.org/officeDocument/2006/relationships" id="259" r:id="Raf533e2f90774dcd"/>
    <p:sldId xmlns:r="http://schemas.openxmlformats.org/officeDocument/2006/relationships" id="260" r:id="Rff07f750c3e24f17"/>
    <p:sldId xmlns:r="http://schemas.openxmlformats.org/officeDocument/2006/relationships" id="261" r:id="R8ecac0cd1b4e4e8c"/>
    <p:sldId xmlns:r="http://schemas.openxmlformats.org/officeDocument/2006/relationships" id="262" r:id="R0c1d7ab5c64b49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ac1ca6fa94f1e" /><Relationship Type="http://schemas.openxmlformats.org/officeDocument/2006/relationships/slide" Target="/ppt/slides/slide1.xml" Id="Rcd87a105998c4533" /><Relationship Type="http://schemas.openxmlformats.org/officeDocument/2006/relationships/slide" Target="/ppt/slides/slide2.xml" Id="Ra20cf048c7ff41f5" /><Relationship Type="http://schemas.openxmlformats.org/officeDocument/2006/relationships/slide" Target="/ppt/slides/slide3.xml" Id="R8c2c1ebd734e4fae" /><Relationship Type="http://schemas.openxmlformats.org/officeDocument/2006/relationships/slide" Target="/ppt/slides/slide4.xml" Id="Raf533e2f90774dcd" /><Relationship Type="http://schemas.openxmlformats.org/officeDocument/2006/relationships/slide" Target="/ppt/slides/slide5.xml" Id="Rff07f750c3e24f17" /><Relationship Type="http://schemas.openxmlformats.org/officeDocument/2006/relationships/slide" Target="/ppt/slides/slide6.xml" Id="R8ecac0cd1b4e4e8c" /><Relationship Type="http://schemas.openxmlformats.org/officeDocument/2006/relationships/slide" Target="/ppt/slides/slide7.xml" Id="R0c1d7ab5c64b49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75755ccc64d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91a02c849469b" /><Relationship Type="http://schemas.openxmlformats.org/officeDocument/2006/relationships/theme" Target="/ppt/slideMasters/theme/theme1.xml" Id="R498dcbba50724e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491a02c84946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02a2d9d4640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764d9b71f4a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b2551feca49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2bea40f4542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dfabe365c4b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f5ef05ff044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8499121a644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STRAWBERRY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28 706 339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−28 187 484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−14 109 669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5 898 588 289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8 037 979 833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982 410 614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