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ed6ead0be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2d8d395ca44f6"/>
  </p:sldMasterIdLst>
  <p:sldIdLst>
    <p:sldId xmlns:r="http://schemas.openxmlformats.org/officeDocument/2006/relationships" id="256" r:id="R0f1b9889221a4325"/>
    <p:sldId xmlns:r="http://schemas.openxmlformats.org/officeDocument/2006/relationships" id="257" r:id="R3b8e1add99514cf1"/>
    <p:sldId xmlns:r="http://schemas.openxmlformats.org/officeDocument/2006/relationships" id="258" r:id="R55e3625280614122"/>
    <p:sldId xmlns:r="http://schemas.openxmlformats.org/officeDocument/2006/relationships" id="259" r:id="R4217cd81158e4f51"/>
    <p:sldId xmlns:r="http://schemas.openxmlformats.org/officeDocument/2006/relationships" id="260" r:id="Rc4b51eb6b4634659"/>
    <p:sldId xmlns:r="http://schemas.openxmlformats.org/officeDocument/2006/relationships" id="261" r:id="R1ced6a37a7e4421b"/>
    <p:sldId xmlns:r="http://schemas.openxmlformats.org/officeDocument/2006/relationships" id="262" r:id="R618e2b17ab83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2d8d395ca44f6" /><Relationship Type="http://schemas.openxmlformats.org/officeDocument/2006/relationships/slide" Target="/ppt/slides/slide1.xml" Id="R0f1b9889221a4325" /><Relationship Type="http://schemas.openxmlformats.org/officeDocument/2006/relationships/slide" Target="/ppt/slides/slide2.xml" Id="R3b8e1add99514cf1" /><Relationship Type="http://schemas.openxmlformats.org/officeDocument/2006/relationships/slide" Target="/ppt/slides/slide3.xml" Id="R55e3625280614122" /><Relationship Type="http://schemas.openxmlformats.org/officeDocument/2006/relationships/slide" Target="/ppt/slides/slide4.xml" Id="R4217cd81158e4f51" /><Relationship Type="http://schemas.openxmlformats.org/officeDocument/2006/relationships/slide" Target="/ppt/slides/slide5.xml" Id="Rc4b51eb6b4634659" /><Relationship Type="http://schemas.openxmlformats.org/officeDocument/2006/relationships/slide" Target="/ppt/slides/slide6.xml" Id="R1ced6a37a7e4421b" /><Relationship Type="http://schemas.openxmlformats.org/officeDocument/2006/relationships/slide" Target="/ppt/slides/slide7.xml" Id="R618e2b17ab83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c33c16e35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2ebcb35524437" /><Relationship Type="http://schemas.openxmlformats.org/officeDocument/2006/relationships/theme" Target="/ppt/slideMasters/theme/theme1.xml" Id="Ra95785fc3a7e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2ebcb3552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dd89076a3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03ecc1b69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bf22cbdc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b9b1a46b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70117712c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c6326dbe4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6ebc3568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