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f182f5151744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e139e9848b4f18"/>
  </p:sldMasterIdLst>
  <p:sldIdLst>
    <p:sldId xmlns:r="http://schemas.openxmlformats.org/officeDocument/2006/relationships" id="256" r:id="R7f714b91f77041b3"/>
    <p:sldId xmlns:r="http://schemas.openxmlformats.org/officeDocument/2006/relationships" id="257" r:id="R7d43eb329632487f"/>
    <p:sldId xmlns:r="http://schemas.openxmlformats.org/officeDocument/2006/relationships" id="258" r:id="R383e0a833d954110"/>
    <p:sldId xmlns:r="http://schemas.openxmlformats.org/officeDocument/2006/relationships" id="259" r:id="Ra774a292749a4785"/>
    <p:sldId xmlns:r="http://schemas.openxmlformats.org/officeDocument/2006/relationships" id="260" r:id="R04abab646f214cd2"/>
    <p:sldId xmlns:r="http://schemas.openxmlformats.org/officeDocument/2006/relationships" id="261" r:id="R13ead41247fd46cc"/>
    <p:sldId xmlns:r="http://schemas.openxmlformats.org/officeDocument/2006/relationships" id="262" r:id="R38fdb9d06aef4e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e139e9848b4f18" /><Relationship Type="http://schemas.openxmlformats.org/officeDocument/2006/relationships/slide" Target="/ppt/slides/slide1.xml" Id="R7f714b91f77041b3" /><Relationship Type="http://schemas.openxmlformats.org/officeDocument/2006/relationships/slide" Target="/ppt/slides/slide2.xml" Id="R7d43eb329632487f" /><Relationship Type="http://schemas.openxmlformats.org/officeDocument/2006/relationships/slide" Target="/ppt/slides/slide3.xml" Id="R383e0a833d954110" /><Relationship Type="http://schemas.openxmlformats.org/officeDocument/2006/relationships/slide" Target="/ppt/slides/slide4.xml" Id="Ra774a292749a4785" /><Relationship Type="http://schemas.openxmlformats.org/officeDocument/2006/relationships/slide" Target="/ppt/slides/slide5.xml" Id="R04abab646f214cd2" /><Relationship Type="http://schemas.openxmlformats.org/officeDocument/2006/relationships/slide" Target="/ppt/slides/slide6.xml" Id="R13ead41247fd46cc" /><Relationship Type="http://schemas.openxmlformats.org/officeDocument/2006/relationships/slide" Target="/ppt/slides/slide7.xml" Id="R38fdb9d06aef4e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f57945ba0a44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c0cd1b4cf45d7" /><Relationship Type="http://schemas.openxmlformats.org/officeDocument/2006/relationships/theme" Target="/ppt/slideMasters/theme/theme1.xml" Id="R9cdebbfc0d2641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2c0cd1b4cf45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09cd3d0944e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aceecea7841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5891ab70c4a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6d5cf8b0f4a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d0edd485c41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5ea3215a144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6f737f84a43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CHOICE SKAGERAK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SKAGERAK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1 141 697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1 176 120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22-24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982 405 467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SKAGERAK AS</a:t>
            </a:r>
          </a:p>
        </p:txBody>
      </p:sp>
    </p:spTree>
  </p:cSld>
  <p:clrMapOvr>
    <a:masterClrMapping xmlns:a="http://schemas.openxmlformats.org/drawingml/2006/main"/>
  </p:clrMapOvr>
</p:sld>
</file>