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b92795046b49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25d66ab6164f1f"/>
  </p:sldMasterIdLst>
  <p:sldIdLst>
    <p:sldId xmlns:r="http://schemas.openxmlformats.org/officeDocument/2006/relationships" id="256" r:id="Rb788ebb4702f4ad9"/>
    <p:sldId xmlns:r="http://schemas.openxmlformats.org/officeDocument/2006/relationships" id="257" r:id="R8cb3e0b488cc49a2"/>
    <p:sldId xmlns:r="http://schemas.openxmlformats.org/officeDocument/2006/relationships" id="258" r:id="R4d8b2933cfbb4f5c"/>
    <p:sldId xmlns:r="http://schemas.openxmlformats.org/officeDocument/2006/relationships" id="259" r:id="R6fdc4956bce34a0e"/>
    <p:sldId xmlns:r="http://schemas.openxmlformats.org/officeDocument/2006/relationships" id="260" r:id="R7287fbbdd2074953"/>
    <p:sldId xmlns:r="http://schemas.openxmlformats.org/officeDocument/2006/relationships" id="261" r:id="R53b2c2f398f84b0a"/>
    <p:sldId xmlns:r="http://schemas.openxmlformats.org/officeDocument/2006/relationships" id="262" r:id="R600b53fda08148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5d66ab6164f1f" /><Relationship Type="http://schemas.openxmlformats.org/officeDocument/2006/relationships/slide" Target="/ppt/slides/slide1.xml" Id="Rb788ebb4702f4ad9" /><Relationship Type="http://schemas.openxmlformats.org/officeDocument/2006/relationships/slide" Target="/ppt/slides/slide2.xml" Id="R8cb3e0b488cc49a2" /><Relationship Type="http://schemas.openxmlformats.org/officeDocument/2006/relationships/slide" Target="/ppt/slides/slide3.xml" Id="R4d8b2933cfbb4f5c" /><Relationship Type="http://schemas.openxmlformats.org/officeDocument/2006/relationships/slide" Target="/ppt/slides/slide4.xml" Id="R6fdc4956bce34a0e" /><Relationship Type="http://schemas.openxmlformats.org/officeDocument/2006/relationships/slide" Target="/ppt/slides/slide5.xml" Id="R7287fbbdd2074953" /><Relationship Type="http://schemas.openxmlformats.org/officeDocument/2006/relationships/slide" Target="/ppt/slides/slide6.xml" Id="R53b2c2f398f84b0a" /><Relationship Type="http://schemas.openxmlformats.org/officeDocument/2006/relationships/slide" Target="/ppt/slides/slide7.xml" Id="R600b53fda08148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bdc32bb004b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2ced9ab6e4ad4" /><Relationship Type="http://schemas.openxmlformats.org/officeDocument/2006/relationships/theme" Target="/ppt/slideMasters/theme/theme1.xml" Id="R0e480b6394e349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c2ced9ab6e4a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64b95e49345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b1c87ca3547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18854777145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6a74505e54b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10cc72022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59a888acc4a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24b11a49a48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KJETIL BAKKAS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BAKKAS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BAKKAS EFTF AS ble etablert [år] og holder til i Tinn Austbygd.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BAKKAS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BAKKAS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BAKKAS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3 269 060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BAKKAS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STEINSRUD BAKKA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BAKKA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BAKKAS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Austbygdevegen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08 14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982 355 060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BAKKAS EFTF AS</a:t>
            </a:r>
          </a:p>
        </p:txBody>
      </p:sp>
    </p:spTree>
  </p:cSld>
  <p:clrMapOvr>
    <a:masterClrMapping xmlns:a="http://schemas.openxmlformats.org/drawingml/2006/main"/>
  </p:clrMapOvr>
</p:sld>
</file>