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855a81c5a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1773584be4d83"/>
  </p:sldMasterIdLst>
  <p:sldIdLst>
    <p:sldId xmlns:r="http://schemas.openxmlformats.org/officeDocument/2006/relationships" id="256" r:id="R9d8a71274ddf4d93"/>
    <p:sldId xmlns:r="http://schemas.openxmlformats.org/officeDocument/2006/relationships" id="257" r:id="R32b91a9b9a714187"/>
    <p:sldId xmlns:r="http://schemas.openxmlformats.org/officeDocument/2006/relationships" id="258" r:id="R41052e210aa04092"/>
    <p:sldId xmlns:r="http://schemas.openxmlformats.org/officeDocument/2006/relationships" id="259" r:id="R9a6fc213668d4227"/>
    <p:sldId xmlns:r="http://schemas.openxmlformats.org/officeDocument/2006/relationships" id="260" r:id="Raaee6d1d897947f6"/>
    <p:sldId xmlns:r="http://schemas.openxmlformats.org/officeDocument/2006/relationships" id="261" r:id="R30759429c11e4bbd"/>
    <p:sldId xmlns:r="http://schemas.openxmlformats.org/officeDocument/2006/relationships" id="262" r:id="Rb5f79cb0fed9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1773584be4d83" /><Relationship Type="http://schemas.openxmlformats.org/officeDocument/2006/relationships/slide" Target="/ppt/slides/slide1.xml" Id="R9d8a71274ddf4d93" /><Relationship Type="http://schemas.openxmlformats.org/officeDocument/2006/relationships/slide" Target="/ppt/slides/slide2.xml" Id="R32b91a9b9a714187" /><Relationship Type="http://schemas.openxmlformats.org/officeDocument/2006/relationships/slide" Target="/ppt/slides/slide3.xml" Id="R41052e210aa04092" /><Relationship Type="http://schemas.openxmlformats.org/officeDocument/2006/relationships/slide" Target="/ppt/slides/slide4.xml" Id="R9a6fc213668d4227" /><Relationship Type="http://schemas.openxmlformats.org/officeDocument/2006/relationships/slide" Target="/ppt/slides/slide5.xml" Id="Raaee6d1d897947f6" /><Relationship Type="http://schemas.openxmlformats.org/officeDocument/2006/relationships/slide" Target="/ppt/slides/slide6.xml" Id="R30759429c11e4bbd" /><Relationship Type="http://schemas.openxmlformats.org/officeDocument/2006/relationships/slide" Target="/ppt/slides/slide7.xml" Id="Rb5f79cb0fed9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a8916224b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48998e784dbc" /><Relationship Type="http://schemas.openxmlformats.org/officeDocument/2006/relationships/theme" Target="/ppt/slideMasters/theme/theme1.xml" Id="R3edf3a98b030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f48998e78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4d9ffe9d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9ddd9b17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b898d66c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88801c09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d737da98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cc0b003f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e86e9f07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