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cf2ce57a0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12f536c114b0f"/>
  </p:sldMasterIdLst>
  <p:sldIdLst>
    <p:sldId xmlns:r="http://schemas.openxmlformats.org/officeDocument/2006/relationships" id="256" r:id="R665c65fc96504e88"/>
    <p:sldId xmlns:r="http://schemas.openxmlformats.org/officeDocument/2006/relationships" id="257" r:id="R4ee15c0b6389465b"/>
    <p:sldId xmlns:r="http://schemas.openxmlformats.org/officeDocument/2006/relationships" id="258" r:id="Rd28a80ba192f4055"/>
    <p:sldId xmlns:r="http://schemas.openxmlformats.org/officeDocument/2006/relationships" id="259" r:id="Rb68949c6156a4775"/>
    <p:sldId xmlns:r="http://schemas.openxmlformats.org/officeDocument/2006/relationships" id="260" r:id="R78fa5668e7a84040"/>
    <p:sldId xmlns:r="http://schemas.openxmlformats.org/officeDocument/2006/relationships" id="261" r:id="R154f786a755a444a"/>
    <p:sldId xmlns:r="http://schemas.openxmlformats.org/officeDocument/2006/relationships" id="262" r:id="Rc6c8f1724e3a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12f536c114b0f" /><Relationship Type="http://schemas.openxmlformats.org/officeDocument/2006/relationships/slide" Target="/ppt/slides/slide1.xml" Id="R665c65fc96504e88" /><Relationship Type="http://schemas.openxmlformats.org/officeDocument/2006/relationships/slide" Target="/ppt/slides/slide2.xml" Id="R4ee15c0b6389465b" /><Relationship Type="http://schemas.openxmlformats.org/officeDocument/2006/relationships/slide" Target="/ppt/slides/slide3.xml" Id="Rd28a80ba192f4055" /><Relationship Type="http://schemas.openxmlformats.org/officeDocument/2006/relationships/slide" Target="/ppt/slides/slide4.xml" Id="Rb68949c6156a4775" /><Relationship Type="http://schemas.openxmlformats.org/officeDocument/2006/relationships/slide" Target="/ppt/slides/slide5.xml" Id="R78fa5668e7a84040" /><Relationship Type="http://schemas.openxmlformats.org/officeDocument/2006/relationships/slide" Target="/ppt/slides/slide6.xml" Id="R154f786a755a444a" /><Relationship Type="http://schemas.openxmlformats.org/officeDocument/2006/relationships/slide" Target="/ppt/slides/slide7.xml" Id="Rc6c8f1724e3a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cd6be3212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977eb522428a" /><Relationship Type="http://schemas.openxmlformats.org/officeDocument/2006/relationships/theme" Target="/ppt/slideMasters/theme/theme1.xml" Id="R060a2eac1abb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e977eb522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d1aa46b07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3f3406a1f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12ef3576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5191da8e0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ad1190ec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18ec5970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31f8719a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BORREVEIEN SUPERMARKED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BORREVEIEN SUPERMARKED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86 987 067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33 111 141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JUDY-ELIN HORNSNES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JUDY-ELIN HORNSNES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BORREVEIEN SUPERMARKED AS</a:t>
            </a:r>
          </a:p>
        </p:txBody>
      </p:sp>
    </p:spTree>
  </p:cSld>
  <p:clrMapOvr>
    <a:masterClrMapping xmlns:a="http://schemas.openxmlformats.org/drawingml/2006/main"/>
  </p:clrMapOvr>
</p:sld>
</file>