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862aa3691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63a3fa3654662"/>
  </p:sldMasterIdLst>
  <p:sldIdLst>
    <p:sldId xmlns:r="http://schemas.openxmlformats.org/officeDocument/2006/relationships" id="256" r:id="R17c8133a34434a17"/>
    <p:sldId xmlns:r="http://schemas.openxmlformats.org/officeDocument/2006/relationships" id="257" r:id="Rc7090ddb8c9b4be9"/>
    <p:sldId xmlns:r="http://schemas.openxmlformats.org/officeDocument/2006/relationships" id="258" r:id="R598a694b6c40460e"/>
    <p:sldId xmlns:r="http://schemas.openxmlformats.org/officeDocument/2006/relationships" id="259" r:id="Rc2a11ea3831546db"/>
    <p:sldId xmlns:r="http://schemas.openxmlformats.org/officeDocument/2006/relationships" id="260" r:id="Rd4180dba624241c4"/>
    <p:sldId xmlns:r="http://schemas.openxmlformats.org/officeDocument/2006/relationships" id="261" r:id="R76cefcacbb6541d5"/>
    <p:sldId xmlns:r="http://schemas.openxmlformats.org/officeDocument/2006/relationships" id="262" r:id="Rc357f2a19a4b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63a3fa3654662" /><Relationship Type="http://schemas.openxmlformats.org/officeDocument/2006/relationships/slide" Target="/ppt/slides/slide1.xml" Id="R17c8133a34434a17" /><Relationship Type="http://schemas.openxmlformats.org/officeDocument/2006/relationships/slide" Target="/ppt/slides/slide2.xml" Id="Rc7090ddb8c9b4be9" /><Relationship Type="http://schemas.openxmlformats.org/officeDocument/2006/relationships/slide" Target="/ppt/slides/slide3.xml" Id="R598a694b6c40460e" /><Relationship Type="http://schemas.openxmlformats.org/officeDocument/2006/relationships/slide" Target="/ppt/slides/slide4.xml" Id="Rc2a11ea3831546db" /><Relationship Type="http://schemas.openxmlformats.org/officeDocument/2006/relationships/slide" Target="/ppt/slides/slide5.xml" Id="Rd4180dba624241c4" /><Relationship Type="http://schemas.openxmlformats.org/officeDocument/2006/relationships/slide" Target="/ppt/slides/slide6.xml" Id="R76cefcacbb6541d5" /><Relationship Type="http://schemas.openxmlformats.org/officeDocument/2006/relationships/slide" Target="/ppt/slides/slide7.xml" Id="Rc357f2a19a4b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8fb41b19e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fd7aeeb42401f" /><Relationship Type="http://schemas.openxmlformats.org/officeDocument/2006/relationships/theme" Target="/ppt/slideMasters/theme/theme1.xml" Id="R3b06f24471ca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fd7aeeb42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af7dc9fa1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c0095d94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00277ec4b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fa6645d9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c6e533e03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2a76d4dcf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bc43e8c4e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15 524 690 000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982 254 604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