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22904b3c7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1c85c34af4bd0"/>
  </p:sldMasterIdLst>
  <p:sldIdLst>
    <p:sldId xmlns:r="http://schemas.openxmlformats.org/officeDocument/2006/relationships" id="256" r:id="R0e374d3cea0a40a8"/>
    <p:sldId xmlns:r="http://schemas.openxmlformats.org/officeDocument/2006/relationships" id="257" r:id="Ref77548a9f6242cd"/>
    <p:sldId xmlns:r="http://schemas.openxmlformats.org/officeDocument/2006/relationships" id="258" r:id="R785b029dcc1d4856"/>
    <p:sldId xmlns:r="http://schemas.openxmlformats.org/officeDocument/2006/relationships" id="259" r:id="R82539310d2ef4939"/>
    <p:sldId xmlns:r="http://schemas.openxmlformats.org/officeDocument/2006/relationships" id="260" r:id="R1f16285d50a74abd"/>
    <p:sldId xmlns:r="http://schemas.openxmlformats.org/officeDocument/2006/relationships" id="261" r:id="Rf3632516a9594c34"/>
    <p:sldId xmlns:r="http://schemas.openxmlformats.org/officeDocument/2006/relationships" id="262" r:id="R99cf554ccc89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1c85c34af4bd0" /><Relationship Type="http://schemas.openxmlformats.org/officeDocument/2006/relationships/slide" Target="/ppt/slides/slide1.xml" Id="R0e374d3cea0a40a8" /><Relationship Type="http://schemas.openxmlformats.org/officeDocument/2006/relationships/slide" Target="/ppt/slides/slide2.xml" Id="Ref77548a9f6242cd" /><Relationship Type="http://schemas.openxmlformats.org/officeDocument/2006/relationships/slide" Target="/ppt/slides/slide3.xml" Id="R785b029dcc1d4856" /><Relationship Type="http://schemas.openxmlformats.org/officeDocument/2006/relationships/slide" Target="/ppt/slides/slide4.xml" Id="R82539310d2ef4939" /><Relationship Type="http://schemas.openxmlformats.org/officeDocument/2006/relationships/slide" Target="/ppt/slides/slide5.xml" Id="R1f16285d50a74abd" /><Relationship Type="http://schemas.openxmlformats.org/officeDocument/2006/relationships/slide" Target="/ppt/slides/slide6.xml" Id="Rf3632516a9594c34" /><Relationship Type="http://schemas.openxmlformats.org/officeDocument/2006/relationships/slide" Target="/ppt/slides/slide7.xml" Id="R99cf554ccc89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cafa7234240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168b00fd4547" /><Relationship Type="http://schemas.openxmlformats.org/officeDocument/2006/relationships/theme" Target="/ppt/slideMasters/theme/theme1.xml" Id="Re39cdaa3009f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5168b00fd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7c212be5e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898c3cdf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ea1c4d9f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e437f6229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a3ed964cf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7c5afaf38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9d9281af4b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 REGNSKAP OG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 REGNSKAP OG REVISJON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5 338 263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LØDØEN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HUNGNES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HENNING LOE OLSEN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LØDØEN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MARIE ROKSTAD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GUSTAF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85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982 247 268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 REGNSKAP OG REVISJON AS</a:t>
            </a:r>
          </a:p>
        </p:txBody>
      </p:sp>
    </p:spTree>
  </p:cSld>
  <p:clrMapOvr>
    <a:masterClrMapping xmlns:a="http://schemas.openxmlformats.org/drawingml/2006/main"/>
  </p:clrMapOvr>
</p:sld>
</file>