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410055356f48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e25eaed86e472b"/>
  </p:sldMasterIdLst>
  <p:sldIdLst>
    <p:sldId xmlns:r="http://schemas.openxmlformats.org/officeDocument/2006/relationships" id="256" r:id="R6aa0622de0f04147"/>
    <p:sldId xmlns:r="http://schemas.openxmlformats.org/officeDocument/2006/relationships" id="257" r:id="R847fbc206d0d42c2"/>
    <p:sldId xmlns:r="http://schemas.openxmlformats.org/officeDocument/2006/relationships" id="258" r:id="Ra59514ff85cc4c6f"/>
    <p:sldId xmlns:r="http://schemas.openxmlformats.org/officeDocument/2006/relationships" id="259" r:id="Ra159b37ccee84821"/>
    <p:sldId xmlns:r="http://schemas.openxmlformats.org/officeDocument/2006/relationships" id="260" r:id="Rd3e7cdbb54b749f3"/>
    <p:sldId xmlns:r="http://schemas.openxmlformats.org/officeDocument/2006/relationships" id="261" r:id="Rb85c15c780da48d0"/>
    <p:sldId xmlns:r="http://schemas.openxmlformats.org/officeDocument/2006/relationships" id="262" r:id="R2558b4ef733044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e25eaed86e472b" /><Relationship Type="http://schemas.openxmlformats.org/officeDocument/2006/relationships/slide" Target="/ppt/slides/slide1.xml" Id="R6aa0622de0f04147" /><Relationship Type="http://schemas.openxmlformats.org/officeDocument/2006/relationships/slide" Target="/ppt/slides/slide2.xml" Id="R847fbc206d0d42c2" /><Relationship Type="http://schemas.openxmlformats.org/officeDocument/2006/relationships/slide" Target="/ppt/slides/slide3.xml" Id="Ra59514ff85cc4c6f" /><Relationship Type="http://schemas.openxmlformats.org/officeDocument/2006/relationships/slide" Target="/ppt/slides/slide4.xml" Id="Ra159b37ccee84821" /><Relationship Type="http://schemas.openxmlformats.org/officeDocument/2006/relationships/slide" Target="/ppt/slides/slide5.xml" Id="Rd3e7cdbb54b749f3" /><Relationship Type="http://schemas.openxmlformats.org/officeDocument/2006/relationships/slide" Target="/ppt/slides/slide6.xml" Id="Rb85c15c780da48d0" /><Relationship Type="http://schemas.openxmlformats.org/officeDocument/2006/relationships/slide" Target="/ppt/slides/slide7.xml" Id="R2558b4ef733044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e7cf972b7648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d8ced6a994875" /><Relationship Type="http://schemas.openxmlformats.org/officeDocument/2006/relationships/theme" Target="/ppt/slideMasters/theme/theme1.xml" Id="Rd7a24032916642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8d8ced6a9948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74d5abd524b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db5966f3f49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cf7b6f2e149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c2f9513a648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8642183994c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9e0916dce45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75db774424f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3 980 208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900 843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733 049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554 097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2 007 722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OLAV NEDBERG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JORUNN HAUGEN NEDBERG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Stasjonsgata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3300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75 22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eiker@revisjon.no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982 199 697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AS</a:t>
            </a:r>
          </a:p>
        </p:txBody>
      </p:sp>
    </p:spTree>
  </p:cSld>
  <p:clrMapOvr>
    <a:masterClrMapping xmlns:a="http://schemas.openxmlformats.org/drawingml/2006/main"/>
  </p:clrMapOvr>
</p:sld>
</file>