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bb172f498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7e728ddfe4f33"/>
  </p:sldMasterIdLst>
  <p:sldIdLst>
    <p:sldId xmlns:r="http://schemas.openxmlformats.org/officeDocument/2006/relationships" id="256" r:id="Rca7a5187c9c644f9"/>
    <p:sldId xmlns:r="http://schemas.openxmlformats.org/officeDocument/2006/relationships" id="257" r:id="R77a152969ead49a1"/>
    <p:sldId xmlns:r="http://schemas.openxmlformats.org/officeDocument/2006/relationships" id="258" r:id="R925ee0dee7a24380"/>
    <p:sldId xmlns:r="http://schemas.openxmlformats.org/officeDocument/2006/relationships" id="259" r:id="Ra69fd307c1fe478f"/>
    <p:sldId xmlns:r="http://schemas.openxmlformats.org/officeDocument/2006/relationships" id="260" r:id="Rf3d7574761884091"/>
    <p:sldId xmlns:r="http://schemas.openxmlformats.org/officeDocument/2006/relationships" id="261" r:id="Ra1a99ce33c244a0a"/>
    <p:sldId xmlns:r="http://schemas.openxmlformats.org/officeDocument/2006/relationships" id="262" r:id="R5826386428b0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7e728ddfe4f33" /><Relationship Type="http://schemas.openxmlformats.org/officeDocument/2006/relationships/slide" Target="/ppt/slides/slide1.xml" Id="Rca7a5187c9c644f9" /><Relationship Type="http://schemas.openxmlformats.org/officeDocument/2006/relationships/slide" Target="/ppt/slides/slide2.xml" Id="R77a152969ead49a1" /><Relationship Type="http://schemas.openxmlformats.org/officeDocument/2006/relationships/slide" Target="/ppt/slides/slide3.xml" Id="R925ee0dee7a24380" /><Relationship Type="http://schemas.openxmlformats.org/officeDocument/2006/relationships/slide" Target="/ppt/slides/slide4.xml" Id="Ra69fd307c1fe478f" /><Relationship Type="http://schemas.openxmlformats.org/officeDocument/2006/relationships/slide" Target="/ppt/slides/slide5.xml" Id="Rf3d7574761884091" /><Relationship Type="http://schemas.openxmlformats.org/officeDocument/2006/relationships/slide" Target="/ppt/slides/slide6.xml" Id="Ra1a99ce33c244a0a" /><Relationship Type="http://schemas.openxmlformats.org/officeDocument/2006/relationships/slide" Target="/ppt/slides/slide7.xml" Id="R5826386428b0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f4529731b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dcdebd824f1d" /><Relationship Type="http://schemas.openxmlformats.org/officeDocument/2006/relationships/theme" Target="/ppt/slideMasters/theme/theme1.xml" Id="R405ccfbfadb3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bdcdebd82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755d7eb0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82b5ed14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ed54f10e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76438017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b80ddba5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e3dbcd57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d38b5269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