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a60d01d7fc4a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778857eb94653"/>
  </p:sldMasterIdLst>
  <p:sldIdLst>
    <p:sldId xmlns:r="http://schemas.openxmlformats.org/officeDocument/2006/relationships" id="256" r:id="R5d99557543c04d68"/>
    <p:sldId xmlns:r="http://schemas.openxmlformats.org/officeDocument/2006/relationships" id="257" r:id="Rc91f85278a0e40e4"/>
    <p:sldId xmlns:r="http://schemas.openxmlformats.org/officeDocument/2006/relationships" id="258" r:id="R8abd3182f2194c3b"/>
    <p:sldId xmlns:r="http://schemas.openxmlformats.org/officeDocument/2006/relationships" id="259" r:id="R7f6b0ca37c884fb5"/>
    <p:sldId xmlns:r="http://schemas.openxmlformats.org/officeDocument/2006/relationships" id="260" r:id="Ra476140067454f16"/>
    <p:sldId xmlns:r="http://schemas.openxmlformats.org/officeDocument/2006/relationships" id="261" r:id="Rb064f34406ef42ed"/>
    <p:sldId xmlns:r="http://schemas.openxmlformats.org/officeDocument/2006/relationships" id="262" r:id="R6de8fa12fbe1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778857eb94653" /><Relationship Type="http://schemas.openxmlformats.org/officeDocument/2006/relationships/slide" Target="/ppt/slides/slide1.xml" Id="R5d99557543c04d68" /><Relationship Type="http://schemas.openxmlformats.org/officeDocument/2006/relationships/slide" Target="/ppt/slides/slide2.xml" Id="Rc91f85278a0e40e4" /><Relationship Type="http://schemas.openxmlformats.org/officeDocument/2006/relationships/slide" Target="/ppt/slides/slide3.xml" Id="R8abd3182f2194c3b" /><Relationship Type="http://schemas.openxmlformats.org/officeDocument/2006/relationships/slide" Target="/ppt/slides/slide4.xml" Id="R7f6b0ca37c884fb5" /><Relationship Type="http://schemas.openxmlformats.org/officeDocument/2006/relationships/slide" Target="/ppt/slides/slide5.xml" Id="Ra476140067454f16" /><Relationship Type="http://schemas.openxmlformats.org/officeDocument/2006/relationships/slide" Target="/ppt/slides/slide6.xml" Id="Rb064f34406ef42ed" /><Relationship Type="http://schemas.openxmlformats.org/officeDocument/2006/relationships/slide" Target="/ppt/slides/slide7.xml" Id="R6de8fa12fbe1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f3bce151c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c048eb26747cb" /><Relationship Type="http://schemas.openxmlformats.org/officeDocument/2006/relationships/theme" Target="/ppt/slideMasters/theme/theme1.xml" Id="R8eec97f825c44c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0c048eb26747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c098e3db9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228f2643e48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a8c884b9048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db3f8aa0a48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2055ca6b846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aa0f638a243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bdb814604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220 651 000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116 016 996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454 438 857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594 227 730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MANAGEMENT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982 168 716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