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7f59c6bfba4b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d8abbc51024983"/>
  </p:sldMasterIdLst>
  <p:sldIdLst>
    <p:sldId xmlns:r="http://schemas.openxmlformats.org/officeDocument/2006/relationships" id="256" r:id="R0c39627cad044704"/>
    <p:sldId xmlns:r="http://schemas.openxmlformats.org/officeDocument/2006/relationships" id="257" r:id="Rdfbcbc6bfd51440e"/>
    <p:sldId xmlns:r="http://schemas.openxmlformats.org/officeDocument/2006/relationships" id="258" r:id="R0650f23c23be4f31"/>
    <p:sldId xmlns:r="http://schemas.openxmlformats.org/officeDocument/2006/relationships" id="259" r:id="R01f05dfbf9124f96"/>
    <p:sldId xmlns:r="http://schemas.openxmlformats.org/officeDocument/2006/relationships" id="260" r:id="Rb8aa5e36e62f4b05"/>
    <p:sldId xmlns:r="http://schemas.openxmlformats.org/officeDocument/2006/relationships" id="261" r:id="R81515fd2587946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d8abbc51024983" /><Relationship Type="http://schemas.openxmlformats.org/officeDocument/2006/relationships/slide" Target="/ppt/slides/slide1.xml" Id="R0c39627cad044704" /><Relationship Type="http://schemas.openxmlformats.org/officeDocument/2006/relationships/slide" Target="/ppt/slides/slide2.xml" Id="Rdfbcbc6bfd51440e" /><Relationship Type="http://schemas.openxmlformats.org/officeDocument/2006/relationships/slide" Target="/ppt/slides/slide3.xml" Id="R0650f23c23be4f31" /><Relationship Type="http://schemas.openxmlformats.org/officeDocument/2006/relationships/slide" Target="/ppt/slides/slide4.xml" Id="R01f05dfbf9124f96" /><Relationship Type="http://schemas.openxmlformats.org/officeDocument/2006/relationships/slide" Target="/ppt/slides/slide5.xml" Id="Rb8aa5e36e62f4b05" /><Relationship Type="http://schemas.openxmlformats.org/officeDocument/2006/relationships/slide" Target="/ppt/slides/slide6.xml" Id="R81515fd2587946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dcbefd57b54c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5ac404877c4d18" /><Relationship Type="http://schemas.openxmlformats.org/officeDocument/2006/relationships/theme" Target="/ppt/slideMasters/theme/theme1.xml" Id="R222e02a0fda94e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5ac404877c4d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111e4e28c44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35977734443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752070c0ab4e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d59dc6474248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59c6fae11342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04c5d151e649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FORMUE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FORMUE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FORMUE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FORMUE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FORMUE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FORMUE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Ibsens gate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12 44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982 168 716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FORMUE AS</a:t>
            </a:r>
          </a:p>
        </p:txBody>
      </p:sp>
    </p:spTree>
  </p:cSld>
  <p:clrMapOvr>
    <a:masterClrMapping xmlns:a="http://schemas.openxmlformats.org/drawingml/2006/main"/>
  </p:clrMapOvr>
</p:sld>
</file>