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78455b12a54e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75273f0e2e4767"/>
  </p:sldMasterIdLst>
  <p:sldIdLst>
    <p:sldId xmlns:r="http://schemas.openxmlformats.org/officeDocument/2006/relationships" id="256" r:id="R20cecf563f014ce8"/>
    <p:sldId xmlns:r="http://schemas.openxmlformats.org/officeDocument/2006/relationships" id="257" r:id="R4e7a1841582645c1"/>
    <p:sldId xmlns:r="http://schemas.openxmlformats.org/officeDocument/2006/relationships" id="258" r:id="R44a23b77f49b4526"/>
    <p:sldId xmlns:r="http://schemas.openxmlformats.org/officeDocument/2006/relationships" id="259" r:id="R11c38934352a4ede"/>
    <p:sldId xmlns:r="http://schemas.openxmlformats.org/officeDocument/2006/relationships" id="260" r:id="R0b4a060f557c43e7"/>
    <p:sldId xmlns:r="http://schemas.openxmlformats.org/officeDocument/2006/relationships" id="261" r:id="Rd143aacae481401a"/>
    <p:sldId xmlns:r="http://schemas.openxmlformats.org/officeDocument/2006/relationships" id="262" r:id="Rc74a132fb4734f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5273f0e2e4767" /><Relationship Type="http://schemas.openxmlformats.org/officeDocument/2006/relationships/slide" Target="/ppt/slides/slide1.xml" Id="R20cecf563f014ce8" /><Relationship Type="http://schemas.openxmlformats.org/officeDocument/2006/relationships/slide" Target="/ppt/slides/slide2.xml" Id="R4e7a1841582645c1" /><Relationship Type="http://schemas.openxmlformats.org/officeDocument/2006/relationships/slide" Target="/ppt/slides/slide3.xml" Id="R44a23b77f49b4526" /><Relationship Type="http://schemas.openxmlformats.org/officeDocument/2006/relationships/slide" Target="/ppt/slides/slide4.xml" Id="R11c38934352a4ede" /><Relationship Type="http://schemas.openxmlformats.org/officeDocument/2006/relationships/slide" Target="/ppt/slides/slide5.xml" Id="R0b4a060f557c43e7" /><Relationship Type="http://schemas.openxmlformats.org/officeDocument/2006/relationships/slide" Target="/ppt/slides/slide6.xml" Id="Rd143aacae481401a" /><Relationship Type="http://schemas.openxmlformats.org/officeDocument/2006/relationships/slide" Target="/ppt/slides/slide7.xml" Id="Rc74a132fb4734f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f4e2d265e46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fe97faa684f9d" /><Relationship Type="http://schemas.openxmlformats.org/officeDocument/2006/relationships/theme" Target="/ppt/slideMasters/theme/theme1.xml" Id="Rb323d1b1122b47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3fe97faa684f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acfb53c3146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5ec3f86e44f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ab28579f64b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ab1690b0640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49503bf5447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507b79efe42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4a75d3f2743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GLASTAD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EIENDOM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3 119 134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−16 882 269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19 677 394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1 984 340 979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3 347 288 080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982 147 417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