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de2950ca5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a8fa7aed0445c"/>
  </p:sldMasterIdLst>
  <p:sldIdLst>
    <p:sldId xmlns:r="http://schemas.openxmlformats.org/officeDocument/2006/relationships" id="256" r:id="R6053e353633e4762"/>
    <p:sldId xmlns:r="http://schemas.openxmlformats.org/officeDocument/2006/relationships" id="257" r:id="Rd4bb717faf5b43da"/>
    <p:sldId xmlns:r="http://schemas.openxmlformats.org/officeDocument/2006/relationships" id="258" r:id="R317ebafb501549c1"/>
    <p:sldId xmlns:r="http://schemas.openxmlformats.org/officeDocument/2006/relationships" id="259" r:id="Rd481eb75790f4ad5"/>
    <p:sldId xmlns:r="http://schemas.openxmlformats.org/officeDocument/2006/relationships" id="260" r:id="R6c08a8ef102d4844"/>
    <p:sldId xmlns:r="http://schemas.openxmlformats.org/officeDocument/2006/relationships" id="261" r:id="Ra2f737e11db444a7"/>
    <p:sldId xmlns:r="http://schemas.openxmlformats.org/officeDocument/2006/relationships" id="262" r:id="R8afd33ecfbb9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a8fa7aed0445c" /><Relationship Type="http://schemas.openxmlformats.org/officeDocument/2006/relationships/slide" Target="/ppt/slides/slide1.xml" Id="R6053e353633e4762" /><Relationship Type="http://schemas.openxmlformats.org/officeDocument/2006/relationships/slide" Target="/ppt/slides/slide2.xml" Id="Rd4bb717faf5b43da" /><Relationship Type="http://schemas.openxmlformats.org/officeDocument/2006/relationships/slide" Target="/ppt/slides/slide3.xml" Id="R317ebafb501549c1" /><Relationship Type="http://schemas.openxmlformats.org/officeDocument/2006/relationships/slide" Target="/ppt/slides/slide4.xml" Id="Rd481eb75790f4ad5" /><Relationship Type="http://schemas.openxmlformats.org/officeDocument/2006/relationships/slide" Target="/ppt/slides/slide5.xml" Id="R6c08a8ef102d4844" /><Relationship Type="http://schemas.openxmlformats.org/officeDocument/2006/relationships/slide" Target="/ppt/slides/slide6.xml" Id="Ra2f737e11db444a7" /><Relationship Type="http://schemas.openxmlformats.org/officeDocument/2006/relationships/slide" Target="/ppt/slides/slide7.xml" Id="R8afd33ecfbb9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1cc52f99a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9ba5e4ecb481c" /><Relationship Type="http://schemas.openxmlformats.org/officeDocument/2006/relationships/theme" Target="/ppt/slideMasters/theme/theme1.xml" Id="R4fa62349ada7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9ba5e4ecb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f5b4f86094f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a898c1e48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3aac4a3e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ebbe69ebe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c4b8377f4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eb010abc4f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937b50cf4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HANDEL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32 868 288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12 359 195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