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5532cec664c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56c32aa584543"/>
  </p:sldMasterIdLst>
  <p:sldIdLst>
    <p:sldId xmlns:r="http://schemas.openxmlformats.org/officeDocument/2006/relationships" id="256" r:id="R73434e709526481d"/>
    <p:sldId xmlns:r="http://schemas.openxmlformats.org/officeDocument/2006/relationships" id="257" r:id="R528be5f46507460d"/>
    <p:sldId xmlns:r="http://schemas.openxmlformats.org/officeDocument/2006/relationships" id="258" r:id="R203bf104786c4458"/>
    <p:sldId xmlns:r="http://schemas.openxmlformats.org/officeDocument/2006/relationships" id="259" r:id="R05bbd76625ab495f"/>
    <p:sldId xmlns:r="http://schemas.openxmlformats.org/officeDocument/2006/relationships" id="260" r:id="Rae70da2c5e084ce0"/>
    <p:sldId xmlns:r="http://schemas.openxmlformats.org/officeDocument/2006/relationships" id="261" r:id="R9f123cb18e5d46d6"/>
    <p:sldId xmlns:r="http://schemas.openxmlformats.org/officeDocument/2006/relationships" id="262" r:id="R984887366a7e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56c32aa584543" /><Relationship Type="http://schemas.openxmlformats.org/officeDocument/2006/relationships/slide" Target="/ppt/slides/slide1.xml" Id="R73434e709526481d" /><Relationship Type="http://schemas.openxmlformats.org/officeDocument/2006/relationships/slide" Target="/ppt/slides/slide2.xml" Id="R528be5f46507460d" /><Relationship Type="http://schemas.openxmlformats.org/officeDocument/2006/relationships/slide" Target="/ppt/slides/slide3.xml" Id="R203bf104786c4458" /><Relationship Type="http://schemas.openxmlformats.org/officeDocument/2006/relationships/slide" Target="/ppt/slides/slide4.xml" Id="R05bbd76625ab495f" /><Relationship Type="http://schemas.openxmlformats.org/officeDocument/2006/relationships/slide" Target="/ppt/slides/slide5.xml" Id="Rae70da2c5e084ce0" /><Relationship Type="http://schemas.openxmlformats.org/officeDocument/2006/relationships/slide" Target="/ppt/slides/slide6.xml" Id="R9f123cb18e5d46d6" /><Relationship Type="http://schemas.openxmlformats.org/officeDocument/2006/relationships/slide" Target="/ppt/slides/slide7.xml" Id="R984887366a7e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1eefe6c7a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056bcf49a490d" /><Relationship Type="http://schemas.openxmlformats.org/officeDocument/2006/relationships/theme" Target="/ppt/slideMasters/theme/theme1.xml" Id="R09f11a687e6741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056bcf49a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aa5319ee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6bc8e3da1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54c2b508b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c9f6be46c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aa2eba070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231d169a040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3b7d272ba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GEFA EIENDOM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78 724 955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84 350 482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EDVARD SIGURD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SOLVEIG A 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GURO ELISABET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KJERSTI BEATE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METTE CHRISTIN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TRINE IREN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