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eff5ee0a36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caacc4e194a6b"/>
  </p:sldMasterIdLst>
  <p:sldIdLst>
    <p:sldId xmlns:r="http://schemas.openxmlformats.org/officeDocument/2006/relationships" id="256" r:id="R9843b19c8b244b28"/>
    <p:sldId xmlns:r="http://schemas.openxmlformats.org/officeDocument/2006/relationships" id="257" r:id="R382de61042574ef7"/>
    <p:sldId xmlns:r="http://schemas.openxmlformats.org/officeDocument/2006/relationships" id="258" r:id="R127d1c2fd78140d8"/>
    <p:sldId xmlns:r="http://schemas.openxmlformats.org/officeDocument/2006/relationships" id="259" r:id="R7db65f312cd043e2"/>
    <p:sldId xmlns:r="http://schemas.openxmlformats.org/officeDocument/2006/relationships" id="260" r:id="R6c387cc5b2e04cc5"/>
    <p:sldId xmlns:r="http://schemas.openxmlformats.org/officeDocument/2006/relationships" id="261" r:id="Rc474132c70b24b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caacc4e194a6b" /><Relationship Type="http://schemas.openxmlformats.org/officeDocument/2006/relationships/slide" Target="/ppt/slides/slide1.xml" Id="R9843b19c8b244b28" /><Relationship Type="http://schemas.openxmlformats.org/officeDocument/2006/relationships/slide" Target="/ppt/slides/slide2.xml" Id="R382de61042574ef7" /><Relationship Type="http://schemas.openxmlformats.org/officeDocument/2006/relationships/slide" Target="/ppt/slides/slide3.xml" Id="R127d1c2fd78140d8" /><Relationship Type="http://schemas.openxmlformats.org/officeDocument/2006/relationships/slide" Target="/ppt/slides/slide4.xml" Id="R7db65f312cd043e2" /><Relationship Type="http://schemas.openxmlformats.org/officeDocument/2006/relationships/slide" Target="/ppt/slides/slide5.xml" Id="R6c387cc5b2e04cc5" /><Relationship Type="http://schemas.openxmlformats.org/officeDocument/2006/relationships/slide" Target="/ppt/slides/slide6.xml" Id="Rc474132c70b24b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7f42446624d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2253ee6914de4" /><Relationship Type="http://schemas.openxmlformats.org/officeDocument/2006/relationships/theme" Target="/ppt/slideMasters/theme/theme1.xml" Id="R8f1e24ad89bd48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2253ee6914d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6a0bd93b3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5e2a452364a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e499b0ed0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06d1c63d8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69e7a425d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7076574b4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