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67bbd57fd848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2ed2db75c64d8b"/>
  </p:sldMasterIdLst>
  <p:sldIdLst>
    <p:sldId xmlns:r="http://schemas.openxmlformats.org/officeDocument/2006/relationships" id="256" r:id="R4819198da7ce42a4"/>
    <p:sldId xmlns:r="http://schemas.openxmlformats.org/officeDocument/2006/relationships" id="257" r:id="R5ce4d99f503740c6"/>
    <p:sldId xmlns:r="http://schemas.openxmlformats.org/officeDocument/2006/relationships" id="258" r:id="R8892722739f44b69"/>
    <p:sldId xmlns:r="http://schemas.openxmlformats.org/officeDocument/2006/relationships" id="259" r:id="Rbd004e026b8645a5"/>
    <p:sldId xmlns:r="http://schemas.openxmlformats.org/officeDocument/2006/relationships" id="260" r:id="R965475428171418f"/>
    <p:sldId xmlns:r="http://schemas.openxmlformats.org/officeDocument/2006/relationships" id="261" r:id="R797b730544264611"/>
    <p:sldId xmlns:r="http://schemas.openxmlformats.org/officeDocument/2006/relationships" id="262" r:id="R7a4a09baf8be43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2ed2db75c64d8b" /><Relationship Type="http://schemas.openxmlformats.org/officeDocument/2006/relationships/slide" Target="/ppt/slides/slide1.xml" Id="R4819198da7ce42a4" /><Relationship Type="http://schemas.openxmlformats.org/officeDocument/2006/relationships/slide" Target="/ppt/slides/slide2.xml" Id="R5ce4d99f503740c6" /><Relationship Type="http://schemas.openxmlformats.org/officeDocument/2006/relationships/slide" Target="/ppt/slides/slide3.xml" Id="R8892722739f44b69" /><Relationship Type="http://schemas.openxmlformats.org/officeDocument/2006/relationships/slide" Target="/ppt/slides/slide4.xml" Id="Rbd004e026b8645a5" /><Relationship Type="http://schemas.openxmlformats.org/officeDocument/2006/relationships/slide" Target="/ppt/slides/slide5.xml" Id="R965475428171418f" /><Relationship Type="http://schemas.openxmlformats.org/officeDocument/2006/relationships/slide" Target="/ppt/slides/slide6.xml" Id="R797b730544264611" /><Relationship Type="http://schemas.openxmlformats.org/officeDocument/2006/relationships/slide" Target="/ppt/slides/slide7.xml" Id="R7a4a09baf8be43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71ee48d63449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ebdba7da44f1d" /><Relationship Type="http://schemas.openxmlformats.org/officeDocument/2006/relationships/theme" Target="/ppt/slideMasters/theme/theme1.xml" Id="Rb51b3588c53e4c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4ebdba7da44f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b3244790741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e96d3fa2448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0d066a4fb4a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04013c4d74b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0e542c1b54f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562567a4543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a5c66261a41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HOLBERG FONDSFORVALTNING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 FONDSFORVALTNING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293 719 000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70 002 000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55 349 000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190 014 000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CARNEGIE HOLDING AB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 EMPLOYEE INVESTCO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Nygårdsgaten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post@holbergfondene.no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www.holbergfondene.no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982 076 218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