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878cfc5ae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253a50c1e47dc"/>
  </p:sldMasterIdLst>
  <p:sldIdLst>
    <p:sldId xmlns:r="http://schemas.openxmlformats.org/officeDocument/2006/relationships" id="256" r:id="Rbabcc054b5fb4db6"/>
    <p:sldId xmlns:r="http://schemas.openxmlformats.org/officeDocument/2006/relationships" id="257" r:id="R6fbfad292ec14e6a"/>
    <p:sldId xmlns:r="http://schemas.openxmlformats.org/officeDocument/2006/relationships" id="258" r:id="R9ed45f83cfcc4d44"/>
    <p:sldId xmlns:r="http://schemas.openxmlformats.org/officeDocument/2006/relationships" id="259" r:id="R1bd957725ad44402"/>
    <p:sldId xmlns:r="http://schemas.openxmlformats.org/officeDocument/2006/relationships" id="260" r:id="R86e9f9c3e80b431a"/>
    <p:sldId xmlns:r="http://schemas.openxmlformats.org/officeDocument/2006/relationships" id="261" r:id="R00cbd5a540fe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253a50c1e47dc" /><Relationship Type="http://schemas.openxmlformats.org/officeDocument/2006/relationships/slide" Target="/ppt/slides/slide1.xml" Id="Rbabcc054b5fb4db6" /><Relationship Type="http://schemas.openxmlformats.org/officeDocument/2006/relationships/slide" Target="/ppt/slides/slide2.xml" Id="R6fbfad292ec14e6a" /><Relationship Type="http://schemas.openxmlformats.org/officeDocument/2006/relationships/slide" Target="/ppt/slides/slide3.xml" Id="R9ed45f83cfcc4d44" /><Relationship Type="http://schemas.openxmlformats.org/officeDocument/2006/relationships/slide" Target="/ppt/slides/slide4.xml" Id="R1bd957725ad44402" /><Relationship Type="http://schemas.openxmlformats.org/officeDocument/2006/relationships/slide" Target="/ppt/slides/slide5.xml" Id="R86e9f9c3e80b431a" /><Relationship Type="http://schemas.openxmlformats.org/officeDocument/2006/relationships/slide" Target="/ppt/slides/slide6.xml" Id="R00cbd5a540fe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315e7ddf6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ed4f9a47d484b" /><Relationship Type="http://schemas.openxmlformats.org/officeDocument/2006/relationships/theme" Target="/ppt/slideMasters/theme/theme1.xml" Id="R5d4205c23f9e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ed4f9a47d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543c444d7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35621e83a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189c5360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ce0f5bdb346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ad64de566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f6db98053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HOLBERG FONDSFORVALTNING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post@holbergfondene.no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www.holbergfondene.no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982 076 218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HOLBERG FONDSFORVALTNING AS</a:t>
            </a:r>
          </a:p>
        </p:txBody>
      </p:sp>
    </p:spTree>
  </p:cSld>
  <p:clrMapOvr>
    <a:masterClrMapping xmlns:a="http://schemas.openxmlformats.org/drawingml/2006/main"/>
  </p:clrMapOvr>
</p:sld>
</file>