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a15f763f7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486d833634274"/>
  </p:sldMasterIdLst>
  <p:sldIdLst>
    <p:sldId xmlns:r="http://schemas.openxmlformats.org/officeDocument/2006/relationships" id="256" r:id="Ra3de0c4aea274c52"/>
    <p:sldId xmlns:r="http://schemas.openxmlformats.org/officeDocument/2006/relationships" id="257" r:id="R8434630624ea49e2"/>
    <p:sldId xmlns:r="http://schemas.openxmlformats.org/officeDocument/2006/relationships" id="258" r:id="Re9f73178a63e4728"/>
    <p:sldId xmlns:r="http://schemas.openxmlformats.org/officeDocument/2006/relationships" id="259" r:id="R2563beddf23448c9"/>
    <p:sldId xmlns:r="http://schemas.openxmlformats.org/officeDocument/2006/relationships" id="260" r:id="R837fd14b1d704a1a"/>
    <p:sldId xmlns:r="http://schemas.openxmlformats.org/officeDocument/2006/relationships" id="261" r:id="Rca4df2f407754806"/>
    <p:sldId xmlns:r="http://schemas.openxmlformats.org/officeDocument/2006/relationships" id="262" r:id="R00fb675eaafc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486d833634274" /><Relationship Type="http://schemas.openxmlformats.org/officeDocument/2006/relationships/slide" Target="/ppt/slides/slide1.xml" Id="Ra3de0c4aea274c52" /><Relationship Type="http://schemas.openxmlformats.org/officeDocument/2006/relationships/slide" Target="/ppt/slides/slide2.xml" Id="R8434630624ea49e2" /><Relationship Type="http://schemas.openxmlformats.org/officeDocument/2006/relationships/slide" Target="/ppt/slides/slide3.xml" Id="Re9f73178a63e4728" /><Relationship Type="http://schemas.openxmlformats.org/officeDocument/2006/relationships/slide" Target="/ppt/slides/slide4.xml" Id="R2563beddf23448c9" /><Relationship Type="http://schemas.openxmlformats.org/officeDocument/2006/relationships/slide" Target="/ppt/slides/slide5.xml" Id="R837fd14b1d704a1a" /><Relationship Type="http://schemas.openxmlformats.org/officeDocument/2006/relationships/slide" Target="/ppt/slides/slide6.xml" Id="Rca4df2f407754806" /><Relationship Type="http://schemas.openxmlformats.org/officeDocument/2006/relationships/slide" Target="/ppt/slides/slide7.xml" Id="R00fb675eaafc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7866418f7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d5b8bf9a44e2" /><Relationship Type="http://schemas.openxmlformats.org/officeDocument/2006/relationships/theme" Target="/ppt/slideMasters/theme/theme1.xml" Id="R6ab1b7927bc9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7d5b8bf9a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863a79594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06a92740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81cdd3f8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caf0eee4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a1e974ae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1bf0a23b6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3c068ee9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