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74cac710741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14f78bc7e64077"/>
  </p:sldMasterIdLst>
  <p:sldIdLst>
    <p:sldId xmlns:r="http://schemas.openxmlformats.org/officeDocument/2006/relationships" id="256" r:id="R355ae0498b36466e"/>
    <p:sldId xmlns:r="http://schemas.openxmlformats.org/officeDocument/2006/relationships" id="257" r:id="R56a19edd94324a02"/>
    <p:sldId xmlns:r="http://schemas.openxmlformats.org/officeDocument/2006/relationships" id="258" r:id="R8c4caaeed9ab4bcf"/>
    <p:sldId xmlns:r="http://schemas.openxmlformats.org/officeDocument/2006/relationships" id="259" r:id="R0ed821770088477d"/>
    <p:sldId xmlns:r="http://schemas.openxmlformats.org/officeDocument/2006/relationships" id="260" r:id="Rad4f7208dca04595"/>
    <p:sldId xmlns:r="http://schemas.openxmlformats.org/officeDocument/2006/relationships" id="261" r:id="R1f39d980aa634c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4f78bc7e64077" /><Relationship Type="http://schemas.openxmlformats.org/officeDocument/2006/relationships/slide" Target="/ppt/slides/slide1.xml" Id="R355ae0498b36466e" /><Relationship Type="http://schemas.openxmlformats.org/officeDocument/2006/relationships/slide" Target="/ppt/slides/slide2.xml" Id="R56a19edd94324a02" /><Relationship Type="http://schemas.openxmlformats.org/officeDocument/2006/relationships/slide" Target="/ppt/slides/slide3.xml" Id="R8c4caaeed9ab4bcf" /><Relationship Type="http://schemas.openxmlformats.org/officeDocument/2006/relationships/slide" Target="/ppt/slides/slide4.xml" Id="R0ed821770088477d" /><Relationship Type="http://schemas.openxmlformats.org/officeDocument/2006/relationships/slide" Target="/ppt/slides/slide5.xml" Id="Rad4f7208dca04595" /><Relationship Type="http://schemas.openxmlformats.org/officeDocument/2006/relationships/slide" Target="/ppt/slides/slide6.xml" Id="R1f39d980aa634c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70b0da4824b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2b72987764b04" /><Relationship Type="http://schemas.openxmlformats.org/officeDocument/2006/relationships/theme" Target="/ppt/slideMasters/theme/theme1.xml" Id="R076a750dea2b49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52b72987764b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4c08449354a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aa8d074874f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59004449240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8a71c9a97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90c12fa1742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c7124ffb24d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Petersen, Hestavangen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post@revisjonvoss.no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982 067 324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