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9acb1ff9c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7f7075478a45ba"/>
  </p:sldMasterIdLst>
  <p:sldIdLst>
    <p:sldId xmlns:r="http://schemas.openxmlformats.org/officeDocument/2006/relationships" id="256" r:id="R76b92c845e704b6c"/>
    <p:sldId xmlns:r="http://schemas.openxmlformats.org/officeDocument/2006/relationships" id="257" r:id="R2623636ab3214eee"/>
    <p:sldId xmlns:r="http://schemas.openxmlformats.org/officeDocument/2006/relationships" id="258" r:id="R8347b7c2307646f3"/>
    <p:sldId xmlns:r="http://schemas.openxmlformats.org/officeDocument/2006/relationships" id="259" r:id="R5f567baef47f454b"/>
    <p:sldId xmlns:r="http://schemas.openxmlformats.org/officeDocument/2006/relationships" id="260" r:id="R35c86ebe8f4f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f7075478a45ba" /><Relationship Type="http://schemas.openxmlformats.org/officeDocument/2006/relationships/slide" Target="/ppt/slides/slide1.xml" Id="R76b92c845e704b6c" /><Relationship Type="http://schemas.openxmlformats.org/officeDocument/2006/relationships/slide" Target="/ppt/slides/slide2.xml" Id="R2623636ab3214eee" /><Relationship Type="http://schemas.openxmlformats.org/officeDocument/2006/relationships/slide" Target="/ppt/slides/slide3.xml" Id="R8347b7c2307646f3" /><Relationship Type="http://schemas.openxmlformats.org/officeDocument/2006/relationships/slide" Target="/ppt/slides/slide4.xml" Id="R5f567baef47f454b" /><Relationship Type="http://schemas.openxmlformats.org/officeDocument/2006/relationships/slide" Target="/ppt/slides/slide5.xml" Id="R35c86ebe8f4f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bdccbb8cc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0df4ae9714172" /><Relationship Type="http://schemas.openxmlformats.org/officeDocument/2006/relationships/theme" Target="/ppt/slideMasters/theme/theme1.xml" Id="R91bf1a7bc4ba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0df4ae971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e3c92969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73711905a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8e1ffe68d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490c8f1f5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d68d63e21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