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70487d763f46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2903b8dca947f7"/>
  </p:sldMasterIdLst>
  <p:sldIdLst>
    <p:sldId xmlns:r="http://schemas.openxmlformats.org/officeDocument/2006/relationships" id="256" r:id="Rc1451a518cdc4fd5"/>
    <p:sldId xmlns:r="http://schemas.openxmlformats.org/officeDocument/2006/relationships" id="257" r:id="R23adb7ea86e94cec"/>
    <p:sldId xmlns:r="http://schemas.openxmlformats.org/officeDocument/2006/relationships" id="258" r:id="R1b701b50b9e24ee4"/>
    <p:sldId xmlns:r="http://schemas.openxmlformats.org/officeDocument/2006/relationships" id="259" r:id="R8146d72e98ba466e"/>
    <p:sldId xmlns:r="http://schemas.openxmlformats.org/officeDocument/2006/relationships" id="260" r:id="R413ed0b2907241b1"/>
    <p:sldId xmlns:r="http://schemas.openxmlformats.org/officeDocument/2006/relationships" id="261" r:id="R2a482c19654a4e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903b8dca947f7" /><Relationship Type="http://schemas.openxmlformats.org/officeDocument/2006/relationships/slide" Target="/ppt/slides/slide1.xml" Id="Rc1451a518cdc4fd5" /><Relationship Type="http://schemas.openxmlformats.org/officeDocument/2006/relationships/slide" Target="/ppt/slides/slide2.xml" Id="R23adb7ea86e94cec" /><Relationship Type="http://schemas.openxmlformats.org/officeDocument/2006/relationships/slide" Target="/ppt/slides/slide3.xml" Id="R1b701b50b9e24ee4" /><Relationship Type="http://schemas.openxmlformats.org/officeDocument/2006/relationships/slide" Target="/ppt/slides/slide4.xml" Id="R8146d72e98ba466e" /><Relationship Type="http://schemas.openxmlformats.org/officeDocument/2006/relationships/slide" Target="/ppt/slides/slide5.xml" Id="R413ed0b2907241b1" /><Relationship Type="http://schemas.openxmlformats.org/officeDocument/2006/relationships/slide" Target="/ppt/slides/slide6.xml" Id="R2a482c19654a4e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5d591677fe4a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1ab1fd2e149e2" /><Relationship Type="http://schemas.openxmlformats.org/officeDocument/2006/relationships/theme" Target="/ppt/slideMasters/theme/theme1.xml" Id="R1873303a275349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71ab1fd2e149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46d8449da47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50b7807724b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03873580e46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b9523a8374a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5ac8cb9ce40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05b39838a4e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