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6998b45e554e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d2214e1a114e3e"/>
  </p:sldMasterIdLst>
  <p:sldIdLst>
    <p:sldId xmlns:r="http://schemas.openxmlformats.org/officeDocument/2006/relationships" id="256" r:id="Ra1830ae4581845f5"/>
    <p:sldId xmlns:r="http://schemas.openxmlformats.org/officeDocument/2006/relationships" id="257" r:id="Rb5cf319837bc4652"/>
    <p:sldId xmlns:r="http://schemas.openxmlformats.org/officeDocument/2006/relationships" id="258" r:id="R5524adf72110445b"/>
    <p:sldId xmlns:r="http://schemas.openxmlformats.org/officeDocument/2006/relationships" id="259" r:id="Ref690c38d6bf4e05"/>
    <p:sldId xmlns:r="http://schemas.openxmlformats.org/officeDocument/2006/relationships" id="260" r:id="R3d6b84143e8f427f"/>
    <p:sldId xmlns:r="http://schemas.openxmlformats.org/officeDocument/2006/relationships" id="261" r:id="Rb875104a4fb249fa"/>
    <p:sldId xmlns:r="http://schemas.openxmlformats.org/officeDocument/2006/relationships" id="262" r:id="R64cd633c1b4547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2214e1a114e3e" /><Relationship Type="http://schemas.openxmlformats.org/officeDocument/2006/relationships/slide" Target="/ppt/slides/slide1.xml" Id="Ra1830ae4581845f5" /><Relationship Type="http://schemas.openxmlformats.org/officeDocument/2006/relationships/slide" Target="/ppt/slides/slide2.xml" Id="Rb5cf319837bc4652" /><Relationship Type="http://schemas.openxmlformats.org/officeDocument/2006/relationships/slide" Target="/ppt/slides/slide3.xml" Id="R5524adf72110445b" /><Relationship Type="http://schemas.openxmlformats.org/officeDocument/2006/relationships/slide" Target="/ppt/slides/slide4.xml" Id="Ref690c38d6bf4e05" /><Relationship Type="http://schemas.openxmlformats.org/officeDocument/2006/relationships/slide" Target="/ppt/slides/slide5.xml" Id="R3d6b84143e8f427f" /><Relationship Type="http://schemas.openxmlformats.org/officeDocument/2006/relationships/slide" Target="/ppt/slides/slide6.xml" Id="Rb875104a4fb249fa" /><Relationship Type="http://schemas.openxmlformats.org/officeDocument/2006/relationships/slide" Target="/ppt/slides/slide7.xml" Id="R64cd633c1b4547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cc8fb8bae4b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303fe64b34b7e" /><Relationship Type="http://schemas.openxmlformats.org/officeDocument/2006/relationships/theme" Target="/ppt/slideMasters/theme/theme1.xml" Id="R93d19d6d33c84d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c303fe64b34b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6959ecf8c4f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14e8738d545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6f7dfc07a46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556e49443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3c00777b14d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fdc51975d44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e8a12ea634b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FOLLO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FOLLO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9 548 559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−1 436 266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−1 409 106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−132 974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ØST AS  –  60,2 %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 PAULSEN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HOEL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JØRSTAD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GJERTSEN GAASEBY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Holtegrenda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99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post@okonomikontoret.no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www.okonomikontoret.no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981 946 200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