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ea4d2d40b548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6f4a89b5844bdb"/>
  </p:sldMasterIdLst>
  <p:sldIdLst>
    <p:sldId xmlns:r="http://schemas.openxmlformats.org/officeDocument/2006/relationships" id="256" r:id="R75d7eb9a054a4a13"/>
    <p:sldId xmlns:r="http://schemas.openxmlformats.org/officeDocument/2006/relationships" id="257" r:id="Rab4b45bd7a4142f2"/>
    <p:sldId xmlns:r="http://schemas.openxmlformats.org/officeDocument/2006/relationships" id="258" r:id="R3937e2ca183f47f7"/>
    <p:sldId xmlns:r="http://schemas.openxmlformats.org/officeDocument/2006/relationships" id="259" r:id="R2aa3a30ee81a4883"/>
    <p:sldId xmlns:r="http://schemas.openxmlformats.org/officeDocument/2006/relationships" id="260" r:id="Rfb0695a57d0b4af5"/>
    <p:sldId xmlns:r="http://schemas.openxmlformats.org/officeDocument/2006/relationships" id="261" r:id="Re2267eb1ca12432a"/>
    <p:sldId xmlns:r="http://schemas.openxmlformats.org/officeDocument/2006/relationships" id="262" r:id="Rf273456cc5194f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6f4a89b5844bdb" /><Relationship Type="http://schemas.openxmlformats.org/officeDocument/2006/relationships/slide" Target="/ppt/slides/slide1.xml" Id="R75d7eb9a054a4a13" /><Relationship Type="http://schemas.openxmlformats.org/officeDocument/2006/relationships/slide" Target="/ppt/slides/slide2.xml" Id="Rab4b45bd7a4142f2" /><Relationship Type="http://schemas.openxmlformats.org/officeDocument/2006/relationships/slide" Target="/ppt/slides/slide3.xml" Id="R3937e2ca183f47f7" /><Relationship Type="http://schemas.openxmlformats.org/officeDocument/2006/relationships/slide" Target="/ppt/slides/slide4.xml" Id="R2aa3a30ee81a4883" /><Relationship Type="http://schemas.openxmlformats.org/officeDocument/2006/relationships/slide" Target="/ppt/slides/slide5.xml" Id="Rfb0695a57d0b4af5" /><Relationship Type="http://schemas.openxmlformats.org/officeDocument/2006/relationships/slide" Target="/ppt/slides/slide6.xml" Id="Re2267eb1ca12432a" /><Relationship Type="http://schemas.openxmlformats.org/officeDocument/2006/relationships/slide" Target="/ppt/slides/slide7.xml" Id="Rf273456cc5194f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611e4300a244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28424bf3748e7" /><Relationship Type="http://schemas.openxmlformats.org/officeDocument/2006/relationships/theme" Target="/ppt/slideMasters/theme/theme1.xml" Id="R6f2a0ab2a57f4c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628424bf3748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005a423c940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fe2e710db4c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e5576b9c346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cf3288fae49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56de8338f41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90e305b7242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2d936268744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 GAUSTAD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GAUSTAD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GAUSTAD AS ble etablert [år] og holder til i Tomrefjord.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GAUSTAD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GAUSTAD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GAUSTAD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18 002 226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639 370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688 642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6 136 807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7 437 663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GAUSTAD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GREÅS HOLDING AS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AASE GAUSTAD INVEST AS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GAUSTAD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6393 Tomrefjord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18 21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981 907 728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GAUSTAD AS</a:t>
            </a:r>
          </a:p>
        </p:txBody>
      </p:sp>
    </p:spTree>
  </p:cSld>
  <p:clrMapOvr>
    <a:masterClrMapping xmlns:a="http://schemas.openxmlformats.org/drawingml/2006/main"/>
  </p:clrMapOvr>
</p:sld>
</file>