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89174fe9394d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814f072b484b7a"/>
  </p:sldMasterIdLst>
  <p:sldIdLst>
    <p:sldId xmlns:r="http://schemas.openxmlformats.org/officeDocument/2006/relationships" id="256" r:id="R1f7d8bb0fff047ca"/>
    <p:sldId xmlns:r="http://schemas.openxmlformats.org/officeDocument/2006/relationships" id="257" r:id="R5bff885e9ea44d22"/>
    <p:sldId xmlns:r="http://schemas.openxmlformats.org/officeDocument/2006/relationships" id="258" r:id="R3c22717154e14604"/>
    <p:sldId xmlns:r="http://schemas.openxmlformats.org/officeDocument/2006/relationships" id="259" r:id="R415da8ea51a54b13"/>
    <p:sldId xmlns:r="http://schemas.openxmlformats.org/officeDocument/2006/relationships" id="260" r:id="Re9c79195a01d4134"/>
    <p:sldId xmlns:r="http://schemas.openxmlformats.org/officeDocument/2006/relationships" id="261" r:id="Rdf92f0ee415641fe"/>
    <p:sldId xmlns:r="http://schemas.openxmlformats.org/officeDocument/2006/relationships" id="262" r:id="R2a5c684acc8e4d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814f072b484b7a" /><Relationship Type="http://schemas.openxmlformats.org/officeDocument/2006/relationships/slide" Target="/ppt/slides/slide1.xml" Id="R1f7d8bb0fff047ca" /><Relationship Type="http://schemas.openxmlformats.org/officeDocument/2006/relationships/slide" Target="/ppt/slides/slide2.xml" Id="R5bff885e9ea44d22" /><Relationship Type="http://schemas.openxmlformats.org/officeDocument/2006/relationships/slide" Target="/ppt/slides/slide3.xml" Id="R3c22717154e14604" /><Relationship Type="http://schemas.openxmlformats.org/officeDocument/2006/relationships/slide" Target="/ppt/slides/slide4.xml" Id="R415da8ea51a54b13" /><Relationship Type="http://schemas.openxmlformats.org/officeDocument/2006/relationships/slide" Target="/ppt/slides/slide5.xml" Id="Re9c79195a01d4134" /><Relationship Type="http://schemas.openxmlformats.org/officeDocument/2006/relationships/slide" Target="/ppt/slides/slide6.xml" Id="Rdf92f0ee415641fe" /><Relationship Type="http://schemas.openxmlformats.org/officeDocument/2006/relationships/slide" Target="/ppt/slides/slide7.xml" Id="R2a5c684acc8e4d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5091670eff4e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e07dd90974775" /><Relationship Type="http://schemas.openxmlformats.org/officeDocument/2006/relationships/theme" Target="/ppt/slideMasters/theme/theme1.xml" Id="R15ab311ee3184c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1e07dd909747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87792c6b646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1251ffb5e4b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dbede746448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0561280d44b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d7f84b6cd44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0c299122f4c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06220adbc40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NG KIWI ØST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KIWI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NG KIWI ØST AS ble etablert [år] og holder til i Lierstranda.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KIWI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KIWI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KIWI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3 818 209 902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113 474 007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93 743 888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381 754 911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729 088 793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KIWI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KIWI BUTIKKDRIFT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KIWI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Ringeriksveien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3414 Lierstranda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24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firmapost@kiwi.no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981 900 847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KIWI ØST AS</a:t>
            </a:r>
          </a:p>
        </p:txBody>
      </p:sp>
    </p:spTree>
  </p:cSld>
  <p:clrMapOvr>
    <a:masterClrMapping xmlns:a="http://schemas.openxmlformats.org/drawingml/2006/main"/>
  </p:clrMapOvr>
</p:sld>
</file>