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ba84f8cb9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9bc617c8d4a78"/>
  </p:sldMasterIdLst>
  <p:sldIdLst>
    <p:sldId xmlns:r="http://schemas.openxmlformats.org/officeDocument/2006/relationships" id="256" r:id="R6bf977dea5034fd0"/>
    <p:sldId xmlns:r="http://schemas.openxmlformats.org/officeDocument/2006/relationships" id="257" r:id="Rf297b5d9cad54409"/>
    <p:sldId xmlns:r="http://schemas.openxmlformats.org/officeDocument/2006/relationships" id="258" r:id="Raa4ceb5ace654e71"/>
    <p:sldId xmlns:r="http://schemas.openxmlformats.org/officeDocument/2006/relationships" id="259" r:id="R1cab402124994b34"/>
    <p:sldId xmlns:r="http://schemas.openxmlformats.org/officeDocument/2006/relationships" id="260" r:id="R0a80d2c797db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9bc617c8d4a78" /><Relationship Type="http://schemas.openxmlformats.org/officeDocument/2006/relationships/slide" Target="/ppt/slides/slide1.xml" Id="R6bf977dea5034fd0" /><Relationship Type="http://schemas.openxmlformats.org/officeDocument/2006/relationships/slide" Target="/ppt/slides/slide2.xml" Id="Rf297b5d9cad54409" /><Relationship Type="http://schemas.openxmlformats.org/officeDocument/2006/relationships/slide" Target="/ppt/slides/slide3.xml" Id="Raa4ceb5ace654e71" /><Relationship Type="http://schemas.openxmlformats.org/officeDocument/2006/relationships/slide" Target="/ppt/slides/slide4.xml" Id="R1cab402124994b34" /><Relationship Type="http://schemas.openxmlformats.org/officeDocument/2006/relationships/slide" Target="/ppt/slides/slide5.xml" Id="R0a80d2c797db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aa79179444a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20a96644a4cf5" /><Relationship Type="http://schemas.openxmlformats.org/officeDocument/2006/relationships/theme" Target="/ppt/slideMasters/theme/theme1.xml" Id="R9bfc9803c608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20a96644a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7ae1419cf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92f3bec18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09428c050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59edafbc141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ae64eb788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