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548317dfa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72b9d23e642f8"/>
  </p:sldMasterIdLst>
  <p:sldIdLst>
    <p:sldId xmlns:r="http://schemas.openxmlformats.org/officeDocument/2006/relationships" id="256" r:id="Rca6a34891cf74dd5"/>
    <p:sldId xmlns:r="http://schemas.openxmlformats.org/officeDocument/2006/relationships" id="257" r:id="R10b72a2ee4ba4327"/>
    <p:sldId xmlns:r="http://schemas.openxmlformats.org/officeDocument/2006/relationships" id="258" r:id="R782e1aaa74794deb"/>
    <p:sldId xmlns:r="http://schemas.openxmlformats.org/officeDocument/2006/relationships" id="259" r:id="R1e58b6f43c044008"/>
    <p:sldId xmlns:r="http://schemas.openxmlformats.org/officeDocument/2006/relationships" id="260" r:id="R3d67f1e283c640e6"/>
    <p:sldId xmlns:r="http://schemas.openxmlformats.org/officeDocument/2006/relationships" id="261" r:id="R4b77bb1368c3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72b9d23e642f8" /><Relationship Type="http://schemas.openxmlformats.org/officeDocument/2006/relationships/slide" Target="/ppt/slides/slide1.xml" Id="Rca6a34891cf74dd5" /><Relationship Type="http://schemas.openxmlformats.org/officeDocument/2006/relationships/slide" Target="/ppt/slides/slide2.xml" Id="R10b72a2ee4ba4327" /><Relationship Type="http://schemas.openxmlformats.org/officeDocument/2006/relationships/slide" Target="/ppt/slides/slide3.xml" Id="R782e1aaa74794deb" /><Relationship Type="http://schemas.openxmlformats.org/officeDocument/2006/relationships/slide" Target="/ppt/slides/slide4.xml" Id="R1e58b6f43c044008" /><Relationship Type="http://schemas.openxmlformats.org/officeDocument/2006/relationships/slide" Target="/ppt/slides/slide5.xml" Id="R3d67f1e283c640e6" /><Relationship Type="http://schemas.openxmlformats.org/officeDocument/2006/relationships/slide" Target="/ppt/slides/slide6.xml" Id="R4b77bb1368c3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84082ae0b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301886ab470f" /><Relationship Type="http://schemas.openxmlformats.org/officeDocument/2006/relationships/theme" Target="/ppt/slideMasters/theme/theme1.xml" Id="R0bd5b418a29f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f301886ab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591b004e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18bcd557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28c05644e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33e3859f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f3adc63e4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8fc0131c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