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313f0dd5b8140b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34578bb9f284d1d"/>
  </p:sldMasterIdLst>
  <p:sldIdLst>
    <p:sldId xmlns:r="http://schemas.openxmlformats.org/officeDocument/2006/relationships" id="256" r:id="R3f9de6ab545541b3"/>
    <p:sldId xmlns:r="http://schemas.openxmlformats.org/officeDocument/2006/relationships" id="257" r:id="Redaae9ebc947459c"/>
    <p:sldId xmlns:r="http://schemas.openxmlformats.org/officeDocument/2006/relationships" id="258" r:id="R64eaab64c4174b88"/>
    <p:sldId xmlns:r="http://schemas.openxmlformats.org/officeDocument/2006/relationships" id="259" r:id="R5bb9eba393da4e8b"/>
    <p:sldId xmlns:r="http://schemas.openxmlformats.org/officeDocument/2006/relationships" id="260" r:id="R16f599a606144e26"/>
    <p:sldId xmlns:r="http://schemas.openxmlformats.org/officeDocument/2006/relationships" id="261" r:id="R52cdf6c56a304b50"/>
    <p:sldId xmlns:r="http://schemas.openxmlformats.org/officeDocument/2006/relationships" id="262" r:id="R9754ae7c198b406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34578bb9f284d1d" /><Relationship Type="http://schemas.openxmlformats.org/officeDocument/2006/relationships/slide" Target="/ppt/slides/slide1.xml" Id="R3f9de6ab545541b3" /><Relationship Type="http://schemas.openxmlformats.org/officeDocument/2006/relationships/slide" Target="/ppt/slides/slide2.xml" Id="Redaae9ebc947459c" /><Relationship Type="http://schemas.openxmlformats.org/officeDocument/2006/relationships/slide" Target="/ppt/slides/slide3.xml" Id="R64eaab64c4174b88" /><Relationship Type="http://schemas.openxmlformats.org/officeDocument/2006/relationships/slide" Target="/ppt/slides/slide4.xml" Id="R5bb9eba393da4e8b" /><Relationship Type="http://schemas.openxmlformats.org/officeDocument/2006/relationships/slide" Target="/ppt/slides/slide5.xml" Id="R16f599a606144e26" /><Relationship Type="http://schemas.openxmlformats.org/officeDocument/2006/relationships/slide" Target="/ppt/slides/slide6.xml" Id="R52cdf6c56a304b50" /><Relationship Type="http://schemas.openxmlformats.org/officeDocument/2006/relationships/slide" Target="/ppt/slides/slide7.xml" Id="R9754ae7c198b406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d32aaa091f4430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4ea8a11ffd4962" /><Relationship Type="http://schemas.openxmlformats.org/officeDocument/2006/relationships/theme" Target="/ppt/slideMasters/theme/theme1.xml" Id="Rea2ae3d356df46d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24ea8a11ffd496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ca259e405c41b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c147bcac95435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95b38461e84f2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41f00c89ec43b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92cf59976f409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b617b3d92a422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b68b3ec973487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RAYMOND FAGERBAKKE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RAYMOND FAGERBAKKE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RAYMOND FAGERBAKKE AS ble etablert [år] og holder til i Horten.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RAYMOND FAGERBAKKE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RAYMOND FAGERBAKKE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RAYMOND FAGERBAKKE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1 227 296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74 421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41 971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508 458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718 205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RAYMOND FAGERBAKKE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FAGERBAKKE RAYMOND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RAYMOND FAGERBAKKE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Trostestien 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3189 Horten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981 516 613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RAYMOND FAGERBAKKE AS</a:t>
            </a:r>
          </a:p>
        </p:txBody>
      </p:sp>
    </p:spTree>
  </p:cSld>
  <p:clrMapOvr>
    <a:masterClrMapping xmlns:a="http://schemas.openxmlformats.org/drawingml/2006/main"/>
  </p:clrMapOvr>
</p:sld>
</file>