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389c6eb03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0d4e7c72e44a8"/>
  </p:sldMasterIdLst>
  <p:sldIdLst>
    <p:sldId xmlns:r="http://schemas.openxmlformats.org/officeDocument/2006/relationships" id="256" r:id="Re1bc5fe2fef542bd"/>
    <p:sldId xmlns:r="http://schemas.openxmlformats.org/officeDocument/2006/relationships" id="257" r:id="R06bcb747ea3f4e18"/>
    <p:sldId xmlns:r="http://schemas.openxmlformats.org/officeDocument/2006/relationships" id="258" r:id="R33e33f84d680434a"/>
    <p:sldId xmlns:r="http://schemas.openxmlformats.org/officeDocument/2006/relationships" id="259" r:id="Rfd0cfccbb5cd4abc"/>
    <p:sldId xmlns:r="http://schemas.openxmlformats.org/officeDocument/2006/relationships" id="260" r:id="R8eb8124ed608407d"/>
    <p:sldId xmlns:r="http://schemas.openxmlformats.org/officeDocument/2006/relationships" id="261" r:id="R24ede831be6c42f2"/>
    <p:sldId xmlns:r="http://schemas.openxmlformats.org/officeDocument/2006/relationships" id="262" r:id="R5d7395f6acaa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0d4e7c72e44a8" /><Relationship Type="http://schemas.openxmlformats.org/officeDocument/2006/relationships/slide" Target="/ppt/slides/slide1.xml" Id="Re1bc5fe2fef542bd" /><Relationship Type="http://schemas.openxmlformats.org/officeDocument/2006/relationships/slide" Target="/ppt/slides/slide2.xml" Id="R06bcb747ea3f4e18" /><Relationship Type="http://schemas.openxmlformats.org/officeDocument/2006/relationships/slide" Target="/ppt/slides/slide3.xml" Id="R33e33f84d680434a" /><Relationship Type="http://schemas.openxmlformats.org/officeDocument/2006/relationships/slide" Target="/ppt/slides/slide4.xml" Id="Rfd0cfccbb5cd4abc" /><Relationship Type="http://schemas.openxmlformats.org/officeDocument/2006/relationships/slide" Target="/ppt/slides/slide5.xml" Id="R8eb8124ed608407d" /><Relationship Type="http://schemas.openxmlformats.org/officeDocument/2006/relationships/slide" Target="/ppt/slides/slide6.xml" Id="R24ede831be6c42f2" /><Relationship Type="http://schemas.openxmlformats.org/officeDocument/2006/relationships/slide" Target="/ppt/slides/slide7.xml" Id="R5d7395f6acaa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ff0a50513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ec2a85454c45" /><Relationship Type="http://schemas.openxmlformats.org/officeDocument/2006/relationships/theme" Target="/ppt/slideMasters/theme/theme1.xml" Id="R3417e8172231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3ec2a8545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53447c7c1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0b7b54e2c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7bdf71e73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cb6b8daee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aad825171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fa36024d6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f68a3819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