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fc982261a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16f8a9735342cb"/>
  </p:sldMasterIdLst>
  <p:sldIdLst>
    <p:sldId xmlns:r="http://schemas.openxmlformats.org/officeDocument/2006/relationships" id="256" r:id="Rf617d78c242f4975"/>
    <p:sldId xmlns:r="http://schemas.openxmlformats.org/officeDocument/2006/relationships" id="257" r:id="R9d27b3247a9243b8"/>
    <p:sldId xmlns:r="http://schemas.openxmlformats.org/officeDocument/2006/relationships" id="258" r:id="R6f466fbd1b104cde"/>
    <p:sldId xmlns:r="http://schemas.openxmlformats.org/officeDocument/2006/relationships" id="259" r:id="R3d5eb0d3d7ff43d2"/>
    <p:sldId xmlns:r="http://schemas.openxmlformats.org/officeDocument/2006/relationships" id="260" r:id="Rb52cf5dd6ef4466d"/>
    <p:sldId xmlns:r="http://schemas.openxmlformats.org/officeDocument/2006/relationships" id="261" r:id="R1a774a0746b1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6f8a9735342cb" /><Relationship Type="http://schemas.openxmlformats.org/officeDocument/2006/relationships/slide" Target="/ppt/slides/slide1.xml" Id="Rf617d78c242f4975" /><Relationship Type="http://schemas.openxmlformats.org/officeDocument/2006/relationships/slide" Target="/ppt/slides/slide2.xml" Id="R9d27b3247a9243b8" /><Relationship Type="http://schemas.openxmlformats.org/officeDocument/2006/relationships/slide" Target="/ppt/slides/slide3.xml" Id="R6f466fbd1b104cde" /><Relationship Type="http://schemas.openxmlformats.org/officeDocument/2006/relationships/slide" Target="/ppt/slides/slide4.xml" Id="R3d5eb0d3d7ff43d2" /><Relationship Type="http://schemas.openxmlformats.org/officeDocument/2006/relationships/slide" Target="/ppt/slides/slide5.xml" Id="Rb52cf5dd6ef4466d" /><Relationship Type="http://schemas.openxmlformats.org/officeDocument/2006/relationships/slide" Target="/ppt/slides/slide6.xml" Id="R1a774a0746b1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15515a7604a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8085be6a14d07" /><Relationship Type="http://schemas.openxmlformats.org/officeDocument/2006/relationships/theme" Target="/ppt/slideMasters/theme/theme1.xml" Id="R609d560c5bec4b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8085be6a14d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16927c06d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8fb499a67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8b1f5ca1248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38ca647a43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49e471e49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f19272921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AGDER-TEAM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Teknologiveien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19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post@teamrevisjon.no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981 497 023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