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6e0f8b0ad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30441e669482f"/>
  </p:sldMasterIdLst>
  <p:sldIdLst>
    <p:sldId xmlns:r="http://schemas.openxmlformats.org/officeDocument/2006/relationships" id="256" r:id="Rd4f95a02f4f74261"/>
    <p:sldId xmlns:r="http://schemas.openxmlformats.org/officeDocument/2006/relationships" id="257" r:id="Rc77d08783dbb4a1c"/>
    <p:sldId xmlns:r="http://schemas.openxmlformats.org/officeDocument/2006/relationships" id="258" r:id="R114cca46722b4d86"/>
    <p:sldId xmlns:r="http://schemas.openxmlformats.org/officeDocument/2006/relationships" id="259" r:id="Rce6446c9d57b413a"/>
    <p:sldId xmlns:r="http://schemas.openxmlformats.org/officeDocument/2006/relationships" id="260" r:id="R7f8964dacbe4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30441e669482f" /><Relationship Type="http://schemas.openxmlformats.org/officeDocument/2006/relationships/slide" Target="/ppt/slides/slide1.xml" Id="Rd4f95a02f4f74261" /><Relationship Type="http://schemas.openxmlformats.org/officeDocument/2006/relationships/slide" Target="/ppt/slides/slide2.xml" Id="Rc77d08783dbb4a1c" /><Relationship Type="http://schemas.openxmlformats.org/officeDocument/2006/relationships/slide" Target="/ppt/slides/slide3.xml" Id="R114cca46722b4d86" /><Relationship Type="http://schemas.openxmlformats.org/officeDocument/2006/relationships/slide" Target="/ppt/slides/slide4.xml" Id="Rce6446c9d57b413a" /><Relationship Type="http://schemas.openxmlformats.org/officeDocument/2006/relationships/slide" Target="/ppt/slides/slide5.xml" Id="R7f8964dacbe4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9a22b5b00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9703ce6148b1" /><Relationship Type="http://schemas.openxmlformats.org/officeDocument/2006/relationships/theme" Target="/ppt/slideMasters/theme/theme1.xml" Id="Ra91b19e307c7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d9703ce61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9657a2bb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e74d5b97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ed5c23a3a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7a74e4ba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72fa7f04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