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6dbb548fd42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546a203c747a7"/>
  </p:sldMasterIdLst>
  <p:sldIdLst>
    <p:sldId xmlns:r="http://schemas.openxmlformats.org/officeDocument/2006/relationships" id="256" r:id="R0db480e9bf7c485c"/>
    <p:sldId xmlns:r="http://schemas.openxmlformats.org/officeDocument/2006/relationships" id="257" r:id="R2a3e77f944c5406a"/>
    <p:sldId xmlns:r="http://schemas.openxmlformats.org/officeDocument/2006/relationships" id="258" r:id="R70b892a22e804b4f"/>
    <p:sldId xmlns:r="http://schemas.openxmlformats.org/officeDocument/2006/relationships" id="259" r:id="Rabecb264a5544cf3"/>
    <p:sldId xmlns:r="http://schemas.openxmlformats.org/officeDocument/2006/relationships" id="260" r:id="Radc834353a5f4693"/>
    <p:sldId xmlns:r="http://schemas.openxmlformats.org/officeDocument/2006/relationships" id="261" r:id="R52cdafeabd3c4c9b"/>
    <p:sldId xmlns:r="http://schemas.openxmlformats.org/officeDocument/2006/relationships" id="262" r:id="Rc09f8c9d037f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546a203c747a7" /><Relationship Type="http://schemas.openxmlformats.org/officeDocument/2006/relationships/slide" Target="/ppt/slides/slide1.xml" Id="R0db480e9bf7c485c" /><Relationship Type="http://schemas.openxmlformats.org/officeDocument/2006/relationships/slide" Target="/ppt/slides/slide2.xml" Id="R2a3e77f944c5406a" /><Relationship Type="http://schemas.openxmlformats.org/officeDocument/2006/relationships/slide" Target="/ppt/slides/slide3.xml" Id="R70b892a22e804b4f" /><Relationship Type="http://schemas.openxmlformats.org/officeDocument/2006/relationships/slide" Target="/ppt/slides/slide4.xml" Id="Rabecb264a5544cf3" /><Relationship Type="http://schemas.openxmlformats.org/officeDocument/2006/relationships/slide" Target="/ppt/slides/slide5.xml" Id="Radc834353a5f4693" /><Relationship Type="http://schemas.openxmlformats.org/officeDocument/2006/relationships/slide" Target="/ppt/slides/slide6.xml" Id="R52cdafeabd3c4c9b" /><Relationship Type="http://schemas.openxmlformats.org/officeDocument/2006/relationships/slide" Target="/ppt/slides/slide7.xml" Id="Rc09f8c9d037f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2cc7e713d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e21a128a41e0" /><Relationship Type="http://schemas.openxmlformats.org/officeDocument/2006/relationships/theme" Target="/ppt/slideMasters/theme/theme1.xml" Id="R6d27714cf61d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41e21a128a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9dbd0518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35d065cb5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ffd35b02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78b83cb94c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b06e2634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d4009d834f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49fc86f4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ELITHO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3 213 127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18 414 835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31 277 962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FRIVOLD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FRIVOLD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33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ELITHO HOLDING AS</a:t>
            </a:r>
          </a:p>
        </p:txBody>
      </p:sp>
    </p:spTree>
  </p:cSld>
  <p:clrMapOvr>
    <a:masterClrMapping xmlns:a="http://schemas.openxmlformats.org/drawingml/2006/main"/>
  </p:clrMapOvr>
</p:sld>
</file>