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e5b47c95d46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2bd1b47234fa4"/>
  </p:sldMasterIdLst>
  <p:sldIdLst>
    <p:sldId xmlns:r="http://schemas.openxmlformats.org/officeDocument/2006/relationships" id="256" r:id="R86be5d2671914186"/>
    <p:sldId xmlns:r="http://schemas.openxmlformats.org/officeDocument/2006/relationships" id="257" r:id="R9fb28ebacf104e98"/>
    <p:sldId xmlns:r="http://schemas.openxmlformats.org/officeDocument/2006/relationships" id="258" r:id="R2fcd0ddf76a34977"/>
    <p:sldId xmlns:r="http://schemas.openxmlformats.org/officeDocument/2006/relationships" id="259" r:id="R173c27d663af4343"/>
    <p:sldId xmlns:r="http://schemas.openxmlformats.org/officeDocument/2006/relationships" id="260" r:id="Rf2b3f16b80f04ee2"/>
    <p:sldId xmlns:r="http://schemas.openxmlformats.org/officeDocument/2006/relationships" id="261" r:id="R2b7ae984ba4b4f58"/>
    <p:sldId xmlns:r="http://schemas.openxmlformats.org/officeDocument/2006/relationships" id="262" r:id="Rb91cc151f1a5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2bd1b47234fa4" /><Relationship Type="http://schemas.openxmlformats.org/officeDocument/2006/relationships/slide" Target="/ppt/slides/slide1.xml" Id="R86be5d2671914186" /><Relationship Type="http://schemas.openxmlformats.org/officeDocument/2006/relationships/slide" Target="/ppt/slides/slide2.xml" Id="R9fb28ebacf104e98" /><Relationship Type="http://schemas.openxmlformats.org/officeDocument/2006/relationships/slide" Target="/ppt/slides/slide3.xml" Id="R2fcd0ddf76a34977" /><Relationship Type="http://schemas.openxmlformats.org/officeDocument/2006/relationships/slide" Target="/ppt/slides/slide4.xml" Id="R173c27d663af4343" /><Relationship Type="http://schemas.openxmlformats.org/officeDocument/2006/relationships/slide" Target="/ppt/slides/slide5.xml" Id="Rf2b3f16b80f04ee2" /><Relationship Type="http://schemas.openxmlformats.org/officeDocument/2006/relationships/slide" Target="/ppt/slides/slide6.xml" Id="R2b7ae984ba4b4f58" /><Relationship Type="http://schemas.openxmlformats.org/officeDocument/2006/relationships/slide" Target="/ppt/slides/slide7.xml" Id="Rb91cc151f1a5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cec17a96f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91135589e436d" /><Relationship Type="http://schemas.openxmlformats.org/officeDocument/2006/relationships/theme" Target="/ppt/slideMasters/theme/theme1.xml" Id="R4ec7a81b713f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891135589e43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27c7081f8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4ee774c964b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0feef28fe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bdf7b1185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c4300a7964d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fe8ed748348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b454dad2e49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TIUR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TIUR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702 416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24 255 938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Nansetgata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981 404 505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TIUR HOLDING AS</a:t>
            </a:r>
          </a:p>
        </p:txBody>
      </p:sp>
    </p:spTree>
  </p:cSld>
  <p:clrMapOvr>
    <a:masterClrMapping xmlns:a="http://schemas.openxmlformats.org/drawingml/2006/main"/>
  </p:clrMapOvr>
</p:sld>
</file>