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4e009970414a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87987316c6474d"/>
  </p:sldMasterIdLst>
  <p:sldIdLst>
    <p:sldId xmlns:r="http://schemas.openxmlformats.org/officeDocument/2006/relationships" id="256" r:id="R244e1d425ede4ca8"/>
    <p:sldId xmlns:r="http://schemas.openxmlformats.org/officeDocument/2006/relationships" id="257" r:id="R0a287fd62682434f"/>
    <p:sldId xmlns:r="http://schemas.openxmlformats.org/officeDocument/2006/relationships" id="258" r:id="R6a7b1439e62f4237"/>
    <p:sldId xmlns:r="http://schemas.openxmlformats.org/officeDocument/2006/relationships" id="259" r:id="R8aa7f1ae5199488e"/>
    <p:sldId xmlns:r="http://schemas.openxmlformats.org/officeDocument/2006/relationships" id="260" r:id="Rcfd30ca680a54b8b"/>
    <p:sldId xmlns:r="http://schemas.openxmlformats.org/officeDocument/2006/relationships" id="261" r:id="Rde19c076230f4eb4"/>
    <p:sldId xmlns:r="http://schemas.openxmlformats.org/officeDocument/2006/relationships" id="262" r:id="Re461dc1dddb446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7987316c6474d" /><Relationship Type="http://schemas.openxmlformats.org/officeDocument/2006/relationships/slide" Target="/ppt/slides/slide1.xml" Id="R244e1d425ede4ca8" /><Relationship Type="http://schemas.openxmlformats.org/officeDocument/2006/relationships/slide" Target="/ppt/slides/slide2.xml" Id="R0a287fd62682434f" /><Relationship Type="http://schemas.openxmlformats.org/officeDocument/2006/relationships/slide" Target="/ppt/slides/slide3.xml" Id="R6a7b1439e62f4237" /><Relationship Type="http://schemas.openxmlformats.org/officeDocument/2006/relationships/slide" Target="/ppt/slides/slide4.xml" Id="R8aa7f1ae5199488e" /><Relationship Type="http://schemas.openxmlformats.org/officeDocument/2006/relationships/slide" Target="/ppt/slides/slide5.xml" Id="Rcfd30ca680a54b8b" /><Relationship Type="http://schemas.openxmlformats.org/officeDocument/2006/relationships/slide" Target="/ppt/slides/slide6.xml" Id="Rde19c076230f4eb4" /><Relationship Type="http://schemas.openxmlformats.org/officeDocument/2006/relationships/slide" Target="/ppt/slides/slide7.xml" Id="Re461dc1dddb446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22c38b0d5348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f0de090f84e6b" /><Relationship Type="http://schemas.openxmlformats.org/officeDocument/2006/relationships/theme" Target="/ppt/slideMasters/theme/theme1.xml" Id="R92fd8759878f40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cf0de090f84e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b9bc5f96d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fb9b9beb341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0129aa84a43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acab93256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54261b16047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710e2fc894d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45412a08149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ENEBAKK BYGGTJENESTE &amp;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 BYGGTJENESTE &amp; VEDLIKEHOLD AS ble etablert [år] og holder til i Flateby.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1 687 578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−372 979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2 220 179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1911 Flateby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73 81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981 361 113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