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72b2710e4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84b68ce7943d9"/>
  </p:sldMasterIdLst>
  <p:sldIdLst>
    <p:sldId xmlns:r="http://schemas.openxmlformats.org/officeDocument/2006/relationships" id="256" r:id="R143890d59cc04c19"/>
    <p:sldId xmlns:r="http://schemas.openxmlformats.org/officeDocument/2006/relationships" id="257" r:id="R8067443246ee486d"/>
    <p:sldId xmlns:r="http://schemas.openxmlformats.org/officeDocument/2006/relationships" id="258" r:id="R77f06b0a1c234b2a"/>
    <p:sldId xmlns:r="http://schemas.openxmlformats.org/officeDocument/2006/relationships" id="259" r:id="R500c074ea5fb474e"/>
    <p:sldId xmlns:r="http://schemas.openxmlformats.org/officeDocument/2006/relationships" id="260" r:id="Rbabfbc8a9ae74568"/>
    <p:sldId xmlns:r="http://schemas.openxmlformats.org/officeDocument/2006/relationships" id="261" r:id="R2283497a81124410"/>
    <p:sldId xmlns:r="http://schemas.openxmlformats.org/officeDocument/2006/relationships" id="262" r:id="Rd2e8f654fd63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84b68ce7943d9" /><Relationship Type="http://schemas.openxmlformats.org/officeDocument/2006/relationships/slide" Target="/ppt/slides/slide1.xml" Id="R143890d59cc04c19" /><Relationship Type="http://schemas.openxmlformats.org/officeDocument/2006/relationships/slide" Target="/ppt/slides/slide2.xml" Id="R8067443246ee486d" /><Relationship Type="http://schemas.openxmlformats.org/officeDocument/2006/relationships/slide" Target="/ppt/slides/slide3.xml" Id="R77f06b0a1c234b2a" /><Relationship Type="http://schemas.openxmlformats.org/officeDocument/2006/relationships/slide" Target="/ppt/slides/slide4.xml" Id="R500c074ea5fb474e" /><Relationship Type="http://schemas.openxmlformats.org/officeDocument/2006/relationships/slide" Target="/ppt/slides/slide5.xml" Id="Rbabfbc8a9ae74568" /><Relationship Type="http://schemas.openxmlformats.org/officeDocument/2006/relationships/slide" Target="/ppt/slides/slide6.xml" Id="R2283497a81124410" /><Relationship Type="http://schemas.openxmlformats.org/officeDocument/2006/relationships/slide" Target="/ppt/slides/slide7.xml" Id="Rd2e8f654fd63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68b44a81b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921631554416" /><Relationship Type="http://schemas.openxmlformats.org/officeDocument/2006/relationships/theme" Target="/ppt/slideMasters/theme/theme1.xml" Id="R4e3da2ed318e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492163155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429c4b5f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44e21a70f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000d51dba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f6ff387a0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03ba58807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686728cda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70386e66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28 560 174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365 306 599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456 706 552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