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c6ed1108b145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b89165d967476a"/>
  </p:sldMasterIdLst>
  <p:sldIdLst>
    <p:sldId xmlns:r="http://schemas.openxmlformats.org/officeDocument/2006/relationships" id="256" r:id="Rffdcc3c0ffc54ac5"/>
    <p:sldId xmlns:r="http://schemas.openxmlformats.org/officeDocument/2006/relationships" id="257" r:id="R195d97cd93414b23"/>
    <p:sldId xmlns:r="http://schemas.openxmlformats.org/officeDocument/2006/relationships" id="258" r:id="R20312e4f15f24823"/>
    <p:sldId xmlns:r="http://schemas.openxmlformats.org/officeDocument/2006/relationships" id="259" r:id="Rf1d5b873e28f42b2"/>
    <p:sldId xmlns:r="http://schemas.openxmlformats.org/officeDocument/2006/relationships" id="260" r:id="R8494ca7643794114"/>
    <p:sldId xmlns:r="http://schemas.openxmlformats.org/officeDocument/2006/relationships" id="261" r:id="R1b56bfcd46a549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b89165d967476a" /><Relationship Type="http://schemas.openxmlformats.org/officeDocument/2006/relationships/slide" Target="/ppt/slides/slide1.xml" Id="Rffdcc3c0ffc54ac5" /><Relationship Type="http://schemas.openxmlformats.org/officeDocument/2006/relationships/slide" Target="/ppt/slides/slide2.xml" Id="R195d97cd93414b23" /><Relationship Type="http://schemas.openxmlformats.org/officeDocument/2006/relationships/slide" Target="/ppt/slides/slide3.xml" Id="R20312e4f15f24823" /><Relationship Type="http://schemas.openxmlformats.org/officeDocument/2006/relationships/slide" Target="/ppt/slides/slide4.xml" Id="Rf1d5b873e28f42b2" /><Relationship Type="http://schemas.openxmlformats.org/officeDocument/2006/relationships/slide" Target="/ppt/slides/slide5.xml" Id="R8494ca7643794114" /><Relationship Type="http://schemas.openxmlformats.org/officeDocument/2006/relationships/slide" Target="/ppt/slides/slide6.xml" Id="R1b56bfcd46a549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53d2fb949548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1e1a5dc434546" /><Relationship Type="http://schemas.openxmlformats.org/officeDocument/2006/relationships/theme" Target="/ppt/slideMasters/theme/theme1.xml" Id="Rf63797cdca7a41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c1e1a5dc4345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a07e459514b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961e9500847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a8e8322714a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321e6acb34a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e0754a6d246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e360c5f3e48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AAKVIK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6680 Halsanaustan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981 345 754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