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871cef9a6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a65e1aa704e51"/>
  </p:sldMasterIdLst>
  <p:sldIdLst>
    <p:sldId xmlns:r="http://schemas.openxmlformats.org/officeDocument/2006/relationships" id="256" r:id="R01c9f1aaddce4207"/>
    <p:sldId xmlns:r="http://schemas.openxmlformats.org/officeDocument/2006/relationships" id="257" r:id="R84bd6e049c94473e"/>
    <p:sldId xmlns:r="http://schemas.openxmlformats.org/officeDocument/2006/relationships" id="258" r:id="Rb6bf4d0afd8c47ac"/>
    <p:sldId xmlns:r="http://schemas.openxmlformats.org/officeDocument/2006/relationships" id="259" r:id="R084bb91330834576"/>
    <p:sldId xmlns:r="http://schemas.openxmlformats.org/officeDocument/2006/relationships" id="260" r:id="R367813383cd84c14"/>
    <p:sldId xmlns:r="http://schemas.openxmlformats.org/officeDocument/2006/relationships" id="261" r:id="R58fb596b87e04d54"/>
    <p:sldId xmlns:r="http://schemas.openxmlformats.org/officeDocument/2006/relationships" id="262" r:id="R92fef6a58495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a65e1aa704e51" /><Relationship Type="http://schemas.openxmlformats.org/officeDocument/2006/relationships/slide" Target="/ppt/slides/slide1.xml" Id="R01c9f1aaddce4207" /><Relationship Type="http://schemas.openxmlformats.org/officeDocument/2006/relationships/slide" Target="/ppt/slides/slide2.xml" Id="R84bd6e049c94473e" /><Relationship Type="http://schemas.openxmlformats.org/officeDocument/2006/relationships/slide" Target="/ppt/slides/slide3.xml" Id="Rb6bf4d0afd8c47ac" /><Relationship Type="http://schemas.openxmlformats.org/officeDocument/2006/relationships/slide" Target="/ppt/slides/slide4.xml" Id="R084bb91330834576" /><Relationship Type="http://schemas.openxmlformats.org/officeDocument/2006/relationships/slide" Target="/ppt/slides/slide5.xml" Id="R367813383cd84c14" /><Relationship Type="http://schemas.openxmlformats.org/officeDocument/2006/relationships/slide" Target="/ppt/slides/slide6.xml" Id="R58fb596b87e04d54" /><Relationship Type="http://schemas.openxmlformats.org/officeDocument/2006/relationships/slide" Target="/ppt/slides/slide7.xml" Id="R92fef6a58495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48fa6bb32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864607cc44bad" /><Relationship Type="http://schemas.openxmlformats.org/officeDocument/2006/relationships/theme" Target="/ppt/slideMasters/theme/theme1.xml" Id="R72bdadc4f289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864607cc4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fe799db3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beb4ec02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a1b6fbf7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0f0dbfb3c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dcd4ba13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feeaa332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ee4e0d1b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