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4e439e822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b7187526f0426a"/>
  </p:sldMasterIdLst>
  <p:sldIdLst>
    <p:sldId xmlns:r="http://schemas.openxmlformats.org/officeDocument/2006/relationships" id="256" r:id="R2632c527429f450a"/>
    <p:sldId xmlns:r="http://schemas.openxmlformats.org/officeDocument/2006/relationships" id="257" r:id="R8aea4906bde14466"/>
    <p:sldId xmlns:r="http://schemas.openxmlformats.org/officeDocument/2006/relationships" id="258" r:id="R43dd96dfa87046e6"/>
    <p:sldId xmlns:r="http://schemas.openxmlformats.org/officeDocument/2006/relationships" id="259" r:id="R358aaf0038ab40bd"/>
    <p:sldId xmlns:r="http://schemas.openxmlformats.org/officeDocument/2006/relationships" id="260" r:id="Rba5747dbb3394071"/>
    <p:sldId xmlns:r="http://schemas.openxmlformats.org/officeDocument/2006/relationships" id="261" r:id="Rbf0f3590eaad4f62"/>
    <p:sldId xmlns:r="http://schemas.openxmlformats.org/officeDocument/2006/relationships" id="262" r:id="R13eb43f9c1db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7187526f0426a" /><Relationship Type="http://schemas.openxmlformats.org/officeDocument/2006/relationships/slide" Target="/ppt/slides/slide1.xml" Id="R2632c527429f450a" /><Relationship Type="http://schemas.openxmlformats.org/officeDocument/2006/relationships/slide" Target="/ppt/slides/slide2.xml" Id="R8aea4906bde14466" /><Relationship Type="http://schemas.openxmlformats.org/officeDocument/2006/relationships/slide" Target="/ppt/slides/slide3.xml" Id="R43dd96dfa87046e6" /><Relationship Type="http://schemas.openxmlformats.org/officeDocument/2006/relationships/slide" Target="/ppt/slides/slide4.xml" Id="R358aaf0038ab40bd" /><Relationship Type="http://schemas.openxmlformats.org/officeDocument/2006/relationships/slide" Target="/ppt/slides/slide5.xml" Id="Rba5747dbb3394071" /><Relationship Type="http://schemas.openxmlformats.org/officeDocument/2006/relationships/slide" Target="/ppt/slides/slide6.xml" Id="Rbf0f3590eaad4f62" /><Relationship Type="http://schemas.openxmlformats.org/officeDocument/2006/relationships/slide" Target="/ppt/slides/slide7.xml" Id="R13eb43f9c1db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44ed5b3c7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224c5e23146fb" /><Relationship Type="http://schemas.openxmlformats.org/officeDocument/2006/relationships/theme" Target="/ppt/slideMasters/theme/theme1.xml" Id="R5876bb81ae02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224c5e23146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327ea729c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edff0c706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b27650afd4d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d45fd1d8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dcec573e8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fa7d98c80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d93c35253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 NEUS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 NEUS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−1 872 893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175 043 938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488 761 441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VIKTORIA REE GLASTAD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REE GLASTAD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TARALD GLASTAD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TARALD GLASTAD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981 258 622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 NEUS AS</a:t>
            </a:r>
          </a:p>
        </p:txBody>
      </p:sp>
    </p:spTree>
  </p:cSld>
  <p:clrMapOvr>
    <a:masterClrMapping xmlns:a="http://schemas.openxmlformats.org/drawingml/2006/main"/>
  </p:clrMapOvr>
</p:sld>
</file>